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88" r:id="rId2"/>
    <p:sldId id="321" r:id="rId3"/>
    <p:sldId id="322" r:id="rId4"/>
    <p:sldId id="291" r:id="rId5"/>
    <p:sldId id="306" r:id="rId6"/>
    <p:sldId id="318" r:id="rId7"/>
    <p:sldId id="309" r:id="rId8"/>
    <p:sldId id="310" r:id="rId9"/>
    <p:sldId id="323" r:id="rId10"/>
    <p:sldId id="299" r:id="rId11"/>
    <p:sldId id="302" r:id="rId12"/>
    <p:sldId id="317" r:id="rId13"/>
    <p:sldId id="305" r:id="rId14"/>
    <p:sldId id="303" r:id="rId15"/>
    <p:sldId id="324" r:id="rId16"/>
    <p:sldId id="307" r:id="rId17"/>
    <p:sldId id="311" r:id="rId18"/>
    <p:sldId id="298" r:id="rId19"/>
    <p:sldId id="301" r:id="rId20"/>
    <p:sldId id="315" r:id="rId21"/>
    <p:sldId id="325" r:id="rId22"/>
    <p:sldId id="290" r:id="rId23"/>
    <p:sldId id="292" r:id="rId24"/>
    <p:sldId id="308" r:id="rId25"/>
    <p:sldId id="319" r:id="rId26"/>
    <p:sldId id="320" r:id="rId27"/>
    <p:sldId id="326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4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6" autoAdjust="0"/>
    <p:restoredTop sz="94694"/>
  </p:normalViewPr>
  <p:slideViewPr>
    <p:cSldViewPr snapToGrid="0">
      <p:cViewPr varScale="1">
        <p:scale>
          <a:sx n="161" d="100"/>
          <a:sy n="161" d="100"/>
        </p:scale>
        <p:origin x="1008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al__ma_Sayfas_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92E4F2"/>
              </a:solidFill>
            </c:spPr>
            <c:extLst>
              <c:ext xmlns:c16="http://schemas.microsoft.com/office/drawing/2014/chart" uri="{C3380CC4-5D6E-409C-BE32-E72D297353CC}">
                <c16:uniqueId val="{00000001-5FC6-4A49-A5A6-62722AADFF67}"/>
              </c:ext>
            </c:extLst>
          </c:dPt>
          <c:dPt>
            <c:idx val="1"/>
            <c:bubble3D val="0"/>
            <c:spPr>
              <a:solidFill>
                <a:srgbClr val="7EC4FA"/>
              </a:solidFill>
            </c:spPr>
            <c:extLst>
              <c:ext xmlns:c16="http://schemas.microsoft.com/office/drawing/2014/chart" uri="{C3380CC4-5D6E-409C-BE32-E72D297353CC}">
                <c16:uniqueId val="{00000003-5FC6-4A49-A5A6-62722AADFF67}"/>
              </c:ext>
            </c:extLst>
          </c:dPt>
          <c:dPt>
            <c:idx val="2"/>
            <c:bubble3D val="0"/>
            <c:spPr>
              <a:solidFill>
                <a:srgbClr val="54A9EA"/>
              </a:solidFill>
            </c:spPr>
            <c:extLst>
              <c:ext xmlns:c16="http://schemas.microsoft.com/office/drawing/2014/chart" uri="{C3380CC4-5D6E-409C-BE32-E72D297353CC}">
                <c16:uniqueId val="{00000005-5FC6-4A49-A5A6-62722AADFF67}"/>
              </c:ext>
            </c:extLst>
          </c:dPt>
          <c:dPt>
            <c:idx val="3"/>
            <c:bubble3D val="0"/>
            <c:spPr>
              <a:solidFill>
                <a:srgbClr val="7EC4FA"/>
              </a:solidFill>
            </c:spPr>
            <c:extLst>
              <c:ext xmlns:c16="http://schemas.microsoft.com/office/drawing/2014/chart" uri="{C3380CC4-5D6E-409C-BE32-E72D297353CC}">
                <c16:uniqueId val="{00000007-5FC6-4A49-A5A6-62722AADFF67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FC6-4A49-A5A6-62722AADFF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441825362883942E-2"/>
          <c:y val="3.3208001604326652E-2"/>
          <c:w val="0.93191683214846832"/>
          <c:h val="0.75679706349847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销量</c:v>
                </c:pt>
              </c:strCache>
            </c:strRef>
          </c:tx>
          <c:spPr>
            <a:solidFill>
              <a:srgbClr val="54A9EA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B51-4534-AA00-99BE68B05E9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B51-4534-AA00-99BE68B05E9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B51-4534-AA00-99BE68B05E9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B51-4534-AA00-99BE68B05E91}"/>
              </c:ext>
            </c:extLst>
          </c:dPt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6.9</c:v>
                </c:pt>
                <c:pt idx="1">
                  <c:v>7.8</c:v>
                </c:pt>
                <c:pt idx="2">
                  <c:v>9.1999999999999993</c:v>
                </c:pt>
                <c:pt idx="3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51-4534-AA00-99BE68B05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520595568"/>
        <c:axId val="1520592304"/>
      </c:barChart>
      <c:catAx>
        <c:axId val="1520595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20592304"/>
        <c:crosses val="autoZero"/>
        <c:auto val="1"/>
        <c:lblAlgn val="ctr"/>
        <c:lblOffset val="100"/>
        <c:noMultiLvlLbl val="0"/>
      </c:catAx>
      <c:valAx>
        <c:axId val="1520592304"/>
        <c:scaling>
          <c:orientation val="minMax"/>
        </c:scaling>
        <c:delete val="1"/>
        <c:axPos val="l"/>
        <c:majorGridlines/>
        <c:numFmt formatCode="g/&quot;通&quot;&quot;用&quot;&quot;格&quot;&quot;式&quot;" sourceLinked="1"/>
        <c:majorTickMark val="none"/>
        <c:minorTickMark val="none"/>
        <c:tickLblPos val="nextTo"/>
        <c:crossAx val="1520595568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0.2801</cdr:x>
      <cdr:y>0.17987</cdr:y>
    </cdr:from>
    <cdr:to>
      <cdr:x>0.72018</cdr:x>
      <cdr:y>0.83999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2054810" y="879671"/>
          <a:ext cx="3228392" cy="322839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434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382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80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68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5992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19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73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84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5111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542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328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784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2515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84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85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7827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 altLang="zh-CN" dirty="0"/>
              <a:t>www.freepptbackgrounds.net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6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827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46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643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445" y="-985"/>
            <a:ext cx="9150889" cy="514547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 bwMode="auto">
          <a:xfrm>
            <a:off x="304912" y="1"/>
            <a:ext cx="477960" cy="430164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2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444777" y="100369"/>
            <a:ext cx="477960" cy="430164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2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6" name="直接连接符 5"/>
          <p:cNvCxnSpPr/>
          <p:nvPr userDrawn="1"/>
        </p:nvCxnSpPr>
        <p:spPr bwMode="auto">
          <a:xfrm>
            <a:off x="990694" y="445826"/>
            <a:ext cx="5638652" cy="32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矩形 2"/>
          <p:cNvSpPr/>
          <p:nvPr userDrawn="1"/>
        </p:nvSpPr>
        <p:spPr bwMode="auto">
          <a:xfrm>
            <a:off x="0" y="720139"/>
            <a:ext cx="9144000" cy="4251848"/>
          </a:xfrm>
          <a:prstGeom prst="rect">
            <a:avLst/>
          </a:prstGeom>
          <a:solidFill>
            <a:schemeClr val="bg1">
              <a:alpha val="8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229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2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149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3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159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138979" y="47907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92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57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63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 altLang="zh-CN" dirty="0"/>
              <a:t>www.freepptbackgrounds.net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1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Download free</a:t>
            </a:r>
            <a:endParaRPr lang="tr-TR" altLang="zh-CN" dirty="0"/>
          </a:p>
          <a:p>
            <a:pPr lvl="1"/>
            <a:r>
              <a:rPr lang="en-US" altLang="zh-CN" dirty="0" err="1"/>
              <a:t>Powerpoint</a:t>
            </a:r>
            <a:r>
              <a:rPr lang="en-US" altLang="zh-CN" dirty="0"/>
              <a:t> Template</a:t>
            </a:r>
            <a:endParaRPr lang="tr-TR" altLang="zh-CN" dirty="0"/>
          </a:p>
          <a:p>
            <a:pPr lvl="2"/>
            <a:r>
              <a:rPr lang="en-US" altLang="zh-CN" dirty="0"/>
              <a:t>and </a:t>
            </a:r>
            <a:endParaRPr lang="tr-TR" altLang="zh-CN" dirty="0"/>
          </a:p>
          <a:p>
            <a:pPr lvl="3"/>
            <a:r>
              <a:rPr lang="en-US" altLang="zh-CN" dirty="0"/>
              <a:t>Google slides</a:t>
            </a:r>
            <a:endParaRPr lang="tr-TR" altLang="zh-CN" dirty="0"/>
          </a:p>
          <a:p>
            <a:pPr lvl="4"/>
            <a:r>
              <a:rPr lang="en-US" altLang="zh-CN" dirty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  <a:t>2020/4/20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85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5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1365582"/>
            <a:ext cx="3398578" cy="36464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664" y="2988742"/>
            <a:ext cx="4467998" cy="13410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6788"/>
            <a:ext cx="9143244" cy="10667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329104"/>
            <a:ext cx="1701998" cy="8143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52" y="855575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PRODUCTION FACTORY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0" name="剪去对角的矩形 9"/>
          <p:cNvSpPr/>
          <p:nvPr/>
        </p:nvSpPr>
        <p:spPr>
          <a:xfrm>
            <a:off x="2562258" y="3408295"/>
            <a:ext cx="4022189" cy="284678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2464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09" y="1698954"/>
            <a:ext cx="9141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0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Presentation </a:t>
            </a:r>
            <a:r>
              <a:rPr lang="tr-TR" altLang="zh-CN" sz="4000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Template</a:t>
            </a:r>
            <a:endParaRPr lang="tr-TR" altLang="zh-CN" sz="40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2562258" y="3408631"/>
            <a:ext cx="40221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www.freepptbackgrounds.net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1597377653"/>
              </p:ext>
            </p:extLst>
          </p:nvPr>
        </p:nvGraphicFramePr>
        <p:xfrm>
          <a:off x="1669185" y="1040751"/>
          <a:ext cx="5542588" cy="3656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等腰三角形 23"/>
          <p:cNvSpPr/>
          <p:nvPr/>
        </p:nvSpPr>
        <p:spPr>
          <a:xfrm rot="18699971">
            <a:off x="2739004" y="1185778"/>
            <a:ext cx="572408" cy="684098"/>
          </a:xfrm>
          <a:prstGeom prst="triangle">
            <a:avLst/>
          </a:prstGeom>
          <a:solidFill>
            <a:srgbClr val="7EC4F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prstClr val="white"/>
              </a:solidFill>
              <a:latin typeface="+mj-lt"/>
              <a:ea typeface="宋体"/>
            </a:endParaRPr>
          </a:p>
        </p:txBody>
      </p:sp>
      <p:sp>
        <p:nvSpPr>
          <p:cNvPr id="25" name="等腰三角形 24"/>
          <p:cNvSpPr/>
          <p:nvPr/>
        </p:nvSpPr>
        <p:spPr>
          <a:xfrm rot="13479342">
            <a:off x="2819368" y="3863234"/>
            <a:ext cx="572408" cy="684098"/>
          </a:xfrm>
          <a:prstGeom prst="triangle">
            <a:avLst/>
          </a:prstGeom>
          <a:solidFill>
            <a:srgbClr val="54A9E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prstClr val="white"/>
              </a:solidFill>
              <a:latin typeface="+mj-lt"/>
              <a:ea typeface="宋体"/>
            </a:endParaRPr>
          </a:p>
        </p:txBody>
      </p:sp>
      <p:sp>
        <p:nvSpPr>
          <p:cNvPr id="26" name="等腰三角形 25"/>
          <p:cNvSpPr/>
          <p:nvPr/>
        </p:nvSpPr>
        <p:spPr>
          <a:xfrm rot="3026884">
            <a:off x="5482915" y="1183071"/>
            <a:ext cx="572408" cy="684098"/>
          </a:xfrm>
          <a:prstGeom prst="triangle">
            <a:avLst/>
          </a:prstGeom>
          <a:solidFill>
            <a:srgbClr val="92E4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prstClr val="white"/>
              </a:solidFill>
              <a:latin typeface="+mj-lt"/>
              <a:ea typeface="宋体"/>
            </a:endParaRPr>
          </a:p>
        </p:txBody>
      </p:sp>
      <p:sp>
        <p:nvSpPr>
          <p:cNvPr id="27" name="等腰三角形 26"/>
          <p:cNvSpPr/>
          <p:nvPr/>
        </p:nvSpPr>
        <p:spPr>
          <a:xfrm rot="7573868">
            <a:off x="5640635" y="3725910"/>
            <a:ext cx="572408" cy="684098"/>
          </a:xfrm>
          <a:prstGeom prst="triangle">
            <a:avLst/>
          </a:prstGeom>
          <a:solidFill>
            <a:srgbClr val="7EC4F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prstClr val="white"/>
              </a:solidFill>
              <a:latin typeface="+mj-lt"/>
              <a:ea typeface="宋体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28031" y="1208299"/>
            <a:ext cx="2294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宋体"/>
              </a:rPr>
              <a:t>This allows us to achieve </a:t>
            </a:r>
            <a:endParaRPr lang="tr-TR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+mj-lt"/>
              <a:ea typeface="宋体"/>
            </a:endParaRPr>
          </a:p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宋体"/>
              </a:rPr>
              <a:t>high quality</a:t>
            </a:r>
          </a:p>
        </p:txBody>
      </p:sp>
      <p:sp>
        <p:nvSpPr>
          <p:cNvPr id="29" name="文本框 57"/>
          <p:cNvSpPr txBox="1"/>
          <p:nvPr/>
        </p:nvSpPr>
        <p:spPr>
          <a:xfrm>
            <a:off x="1228032" y="844859"/>
            <a:ext cx="201469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520" b="1" dirty="0" err="1">
                <a:solidFill>
                  <a:srgbClr val="00487E"/>
                </a:solidFill>
                <a:latin typeface="+mj-lt"/>
                <a:ea typeface="宋体"/>
              </a:rPr>
              <a:t>Signature</a:t>
            </a:r>
            <a:endParaRPr lang="zh-CN" altLang="en-US" sz="2520" b="1" dirty="0">
              <a:solidFill>
                <a:srgbClr val="00487E"/>
              </a:solidFill>
              <a:latin typeface="+mj-lt"/>
              <a:ea typeface="宋体"/>
            </a:endParaRPr>
          </a:p>
        </p:txBody>
      </p:sp>
      <p:sp>
        <p:nvSpPr>
          <p:cNvPr id="34" name="文本框 64"/>
          <p:cNvSpPr txBox="1"/>
          <p:nvPr/>
        </p:nvSpPr>
        <p:spPr>
          <a:xfrm>
            <a:off x="3105572" y="2486351"/>
            <a:ext cx="248670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320" b="1" dirty="0" err="1">
                <a:solidFill>
                  <a:srgbClr val="00487E"/>
                </a:solidFill>
                <a:latin typeface="+mj-lt"/>
                <a:ea typeface="宋体"/>
              </a:rPr>
              <a:t>Split</a:t>
            </a:r>
            <a:endParaRPr lang="zh-CN" altLang="en-US" sz="4320" b="1" dirty="0">
              <a:solidFill>
                <a:srgbClr val="00487E"/>
              </a:solidFill>
              <a:latin typeface="+mj-lt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211668" y="4197883"/>
            <a:ext cx="22941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宋体"/>
              </a:rPr>
              <a:t>Is the color of gold, butter</a:t>
            </a:r>
            <a:endParaRPr lang="tr-TR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+mj-lt"/>
              <a:ea typeface="宋体"/>
            </a:endParaRPr>
          </a:p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宋体"/>
              </a:rPr>
              <a:t>  and ripe lemons. In the  spectrum of visible light,  </a:t>
            </a:r>
          </a:p>
        </p:txBody>
      </p:sp>
      <p:sp>
        <p:nvSpPr>
          <p:cNvPr id="37" name="文本框 57"/>
          <p:cNvSpPr txBox="1"/>
          <p:nvPr/>
        </p:nvSpPr>
        <p:spPr>
          <a:xfrm>
            <a:off x="1211669" y="3834444"/>
            <a:ext cx="201469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520" b="1" dirty="0" err="1">
                <a:solidFill>
                  <a:srgbClr val="00487E"/>
                </a:solidFill>
                <a:latin typeface="+mj-lt"/>
                <a:ea typeface="宋体"/>
              </a:rPr>
              <a:t>Share</a:t>
            </a:r>
            <a:endParaRPr lang="zh-CN" altLang="en-US" sz="2520" b="1" dirty="0">
              <a:solidFill>
                <a:srgbClr val="00487E"/>
              </a:solidFill>
              <a:latin typeface="+mj-lt"/>
              <a:ea typeface="宋体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118275" y="1208299"/>
            <a:ext cx="22941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宋体"/>
              </a:rPr>
              <a:t>Is the color of gold, butter  and ripe lemons. In the  spectrum of visible light,  </a:t>
            </a:r>
          </a:p>
        </p:txBody>
      </p:sp>
      <p:sp>
        <p:nvSpPr>
          <p:cNvPr id="48" name="文本框 57"/>
          <p:cNvSpPr txBox="1"/>
          <p:nvPr/>
        </p:nvSpPr>
        <p:spPr>
          <a:xfrm>
            <a:off x="6118275" y="844859"/>
            <a:ext cx="201469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520" b="1" dirty="0" err="1">
                <a:solidFill>
                  <a:srgbClr val="00487E"/>
                </a:solidFill>
                <a:latin typeface="+mj-lt"/>
                <a:ea typeface="宋体"/>
              </a:rPr>
              <a:t>Skills</a:t>
            </a:r>
            <a:endParaRPr lang="zh-CN" altLang="en-US" sz="2520" b="1" dirty="0">
              <a:solidFill>
                <a:srgbClr val="00487E"/>
              </a:solidFill>
              <a:latin typeface="+mj-lt"/>
              <a:ea typeface="宋体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255431" y="4197883"/>
            <a:ext cx="2294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宋体"/>
              </a:rPr>
              <a:t>This allows us to achieve high quality</a:t>
            </a:r>
          </a:p>
        </p:txBody>
      </p:sp>
      <p:sp>
        <p:nvSpPr>
          <p:cNvPr id="50" name="文本框 57"/>
          <p:cNvSpPr txBox="1"/>
          <p:nvPr/>
        </p:nvSpPr>
        <p:spPr>
          <a:xfrm>
            <a:off x="6255432" y="3834444"/>
            <a:ext cx="201469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2520" b="1" dirty="0" err="1">
                <a:solidFill>
                  <a:srgbClr val="00487E"/>
                </a:solidFill>
                <a:latin typeface="+mj-lt"/>
                <a:ea typeface="宋体"/>
              </a:rPr>
              <a:t>Success</a:t>
            </a:r>
            <a:endParaRPr lang="zh-CN" altLang="en-US" sz="2520" b="1" dirty="0">
              <a:solidFill>
                <a:srgbClr val="00487E"/>
              </a:solidFill>
              <a:latin typeface="+mj-lt"/>
              <a:ea typeface="宋体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1018535" y="0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Opening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6386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4" grpId="0"/>
      <p:bldP spid="36" grpId="0"/>
      <p:bldP spid="37" grpId="0"/>
      <p:bldP spid="38" grpId="0"/>
      <p:bldP spid="48" grpId="0"/>
      <p:bldP spid="49" grpId="0"/>
      <p:bldP spid="50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09362" y="3328123"/>
            <a:ext cx="6946367" cy="440754"/>
            <a:chOff x="724624" y="3697914"/>
            <a:chExt cx="7718186" cy="489727"/>
          </a:xfrm>
        </p:grpSpPr>
        <p:sp>
          <p:nvSpPr>
            <p:cNvPr id="51" name="Ellipse 98"/>
            <p:cNvSpPr/>
            <p:nvPr/>
          </p:nvSpPr>
          <p:spPr bwMode="auto">
            <a:xfrm>
              <a:off x="1760678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52" name="Ellipse 98"/>
            <p:cNvSpPr/>
            <p:nvPr/>
          </p:nvSpPr>
          <p:spPr bwMode="auto">
            <a:xfrm>
              <a:off x="2872985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53" name="Ellipse 98"/>
            <p:cNvSpPr/>
            <p:nvPr/>
          </p:nvSpPr>
          <p:spPr bwMode="auto">
            <a:xfrm>
              <a:off x="3827812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54" name="Ellipse 98"/>
            <p:cNvSpPr/>
            <p:nvPr/>
          </p:nvSpPr>
          <p:spPr bwMode="auto">
            <a:xfrm>
              <a:off x="4780981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55" name="Ellipse 98"/>
            <p:cNvSpPr/>
            <p:nvPr/>
          </p:nvSpPr>
          <p:spPr bwMode="auto">
            <a:xfrm>
              <a:off x="5818694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56" name="Ellipse 98"/>
            <p:cNvSpPr/>
            <p:nvPr/>
          </p:nvSpPr>
          <p:spPr bwMode="auto">
            <a:xfrm>
              <a:off x="6851431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57" name="Ellipse 98"/>
            <p:cNvSpPr/>
            <p:nvPr/>
          </p:nvSpPr>
          <p:spPr bwMode="auto">
            <a:xfrm>
              <a:off x="724624" y="3697914"/>
              <a:ext cx="1591379" cy="48972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42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260" kern="0" dirty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</p:grpSp>
      <p:cxnSp>
        <p:nvCxnSpPr>
          <p:cNvPr id="58" name="Straight Connector 36"/>
          <p:cNvCxnSpPr>
            <a:cxnSpLocks noChangeShapeType="1"/>
          </p:cNvCxnSpPr>
          <p:nvPr/>
        </p:nvCxnSpPr>
        <p:spPr bwMode="auto">
          <a:xfrm rot="5400000" flipH="1" flipV="1">
            <a:off x="2564728" y="3660293"/>
            <a:ext cx="384915" cy="1491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9" name="Straight Connector 37"/>
          <p:cNvCxnSpPr>
            <a:cxnSpLocks noChangeShapeType="1"/>
          </p:cNvCxnSpPr>
          <p:nvPr/>
        </p:nvCxnSpPr>
        <p:spPr bwMode="auto">
          <a:xfrm rot="5400000" flipH="1" flipV="1">
            <a:off x="4425147" y="3660292"/>
            <a:ext cx="384915" cy="1492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0" name="Straight Connector 38"/>
          <p:cNvCxnSpPr>
            <a:cxnSpLocks noChangeShapeType="1"/>
          </p:cNvCxnSpPr>
          <p:nvPr/>
        </p:nvCxnSpPr>
        <p:spPr bwMode="auto">
          <a:xfrm rot="5400000" flipH="1" flipV="1">
            <a:off x="6216941" y="3660293"/>
            <a:ext cx="384915" cy="1491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1" name="Straight Connector 33"/>
          <p:cNvCxnSpPr>
            <a:cxnSpLocks noChangeShapeType="1"/>
          </p:cNvCxnSpPr>
          <p:nvPr/>
        </p:nvCxnSpPr>
        <p:spPr bwMode="auto">
          <a:xfrm rot="5400000" flipH="1" flipV="1">
            <a:off x="3566550" y="2272063"/>
            <a:ext cx="386406" cy="1491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2" name="Straight Connector 34"/>
          <p:cNvCxnSpPr>
            <a:cxnSpLocks noChangeShapeType="1"/>
          </p:cNvCxnSpPr>
          <p:nvPr/>
        </p:nvCxnSpPr>
        <p:spPr bwMode="auto">
          <a:xfrm rot="5400000" flipH="1" flipV="1">
            <a:off x="5283746" y="2272063"/>
            <a:ext cx="386406" cy="1492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3" name="Straight Connector 35"/>
          <p:cNvCxnSpPr>
            <a:cxnSpLocks noChangeShapeType="1"/>
          </p:cNvCxnSpPr>
          <p:nvPr/>
        </p:nvCxnSpPr>
        <p:spPr bwMode="auto">
          <a:xfrm rot="5400000" flipH="1" flipV="1">
            <a:off x="7075540" y="2272063"/>
            <a:ext cx="386406" cy="1491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64" name="Straight Connector 32"/>
          <p:cNvCxnSpPr>
            <a:cxnSpLocks noChangeShapeType="1"/>
          </p:cNvCxnSpPr>
          <p:nvPr/>
        </p:nvCxnSpPr>
        <p:spPr bwMode="auto">
          <a:xfrm rot="5400000" flipH="1" flipV="1">
            <a:off x="1632279" y="2271317"/>
            <a:ext cx="386406" cy="2984"/>
          </a:xfrm>
          <a:prstGeom prst="line">
            <a:avLst/>
          </a:prstGeom>
          <a:noFill/>
          <a:ln w="25400">
            <a:solidFill>
              <a:srgbClr val="00487E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grpSp>
        <p:nvGrpSpPr>
          <p:cNvPr id="3" name="组合 2"/>
          <p:cNvGrpSpPr/>
          <p:nvPr/>
        </p:nvGrpSpPr>
        <p:grpSpPr>
          <a:xfrm>
            <a:off x="1252586" y="2322789"/>
            <a:ext cx="1217405" cy="1217404"/>
            <a:chOff x="883762" y="2580876"/>
            <a:chExt cx="1352672" cy="1352671"/>
          </a:xfrm>
        </p:grpSpPr>
        <p:sp>
          <p:nvSpPr>
            <p:cNvPr id="65" name="Oval 3"/>
            <p:cNvSpPr>
              <a:spLocks noChangeArrowheads="1"/>
            </p:cNvSpPr>
            <p:nvPr/>
          </p:nvSpPr>
          <p:spPr bwMode="auto">
            <a:xfrm>
              <a:off x="883762" y="2580876"/>
              <a:ext cx="1352672" cy="1352671"/>
            </a:xfrm>
            <a:prstGeom prst="ellipse">
              <a:avLst/>
            </a:prstGeom>
            <a:solidFill>
              <a:srgbClr val="54A9E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2" name="TextBox 9"/>
            <p:cNvSpPr txBox="1">
              <a:spLocks noChangeArrowheads="1"/>
            </p:cNvSpPr>
            <p:nvPr/>
          </p:nvSpPr>
          <p:spPr bwMode="auto">
            <a:xfrm>
              <a:off x="1241822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FFFFFF"/>
                  </a:solidFill>
                  <a:latin typeface="+mj-lt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83542" y="2322789"/>
            <a:ext cx="1217405" cy="1217404"/>
            <a:chOff x="1918158" y="2580876"/>
            <a:chExt cx="1352672" cy="1352671"/>
          </a:xfrm>
        </p:grpSpPr>
        <p:sp>
          <p:nvSpPr>
            <p:cNvPr id="66" name="Oval 2"/>
            <p:cNvSpPr>
              <a:spLocks noChangeArrowheads="1"/>
            </p:cNvSpPr>
            <p:nvPr/>
          </p:nvSpPr>
          <p:spPr bwMode="auto">
            <a:xfrm>
              <a:off x="1918158" y="2580876"/>
              <a:ext cx="1352672" cy="1352671"/>
            </a:xfrm>
            <a:prstGeom prst="ellipse">
              <a:avLst/>
            </a:prstGeom>
            <a:solidFill>
              <a:srgbClr val="7EC4F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3" name="TextBox 10"/>
            <p:cNvSpPr txBox="1">
              <a:spLocks noChangeArrowheads="1"/>
            </p:cNvSpPr>
            <p:nvPr/>
          </p:nvSpPr>
          <p:spPr bwMode="auto">
            <a:xfrm>
              <a:off x="2316003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00487E"/>
                  </a:solidFill>
                  <a:latin typeface="+mj-lt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14499" y="2322789"/>
            <a:ext cx="1217405" cy="1217404"/>
            <a:chOff x="2952554" y="2580876"/>
            <a:chExt cx="1352672" cy="1352671"/>
          </a:xfrm>
        </p:grpSpPr>
        <p:sp>
          <p:nvSpPr>
            <p:cNvPr id="67" name="Oval 4"/>
            <p:cNvSpPr>
              <a:spLocks noChangeArrowheads="1"/>
            </p:cNvSpPr>
            <p:nvPr/>
          </p:nvSpPr>
          <p:spPr bwMode="auto">
            <a:xfrm>
              <a:off x="2952554" y="2580876"/>
              <a:ext cx="1352672" cy="1352671"/>
            </a:xfrm>
            <a:prstGeom prst="ellipse">
              <a:avLst/>
            </a:prstGeom>
            <a:solidFill>
              <a:srgbClr val="54A9E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4" name="TextBox 11"/>
            <p:cNvSpPr txBox="1">
              <a:spLocks noChangeArrowheads="1"/>
            </p:cNvSpPr>
            <p:nvPr/>
          </p:nvSpPr>
          <p:spPr bwMode="auto">
            <a:xfrm>
              <a:off x="3350399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FFFFFF"/>
                  </a:solidFill>
                  <a:latin typeface="+mj-lt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045455" y="2322789"/>
            <a:ext cx="1217405" cy="1217404"/>
            <a:chOff x="3986950" y="2580876"/>
            <a:chExt cx="1352672" cy="1352671"/>
          </a:xfrm>
        </p:grpSpPr>
        <p:sp>
          <p:nvSpPr>
            <p:cNvPr id="68" name="Oval 5"/>
            <p:cNvSpPr>
              <a:spLocks noChangeArrowheads="1"/>
            </p:cNvSpPr>
            <p:nvPr/>
          </p:nvSpPr>
          <p:spPr bwMode="auto">
            <a:xfrm>
              <a:off x="3986950" y="2580876"/>
              <a:ext cx="1352672" cy="1352671"/>
            </a:xfrm>
            <a:prstGeom prst="ellipse">
              <a:avLst/>
            </a:prstGeom>
            <a:solidFill>
              <a:srgbClr val="7EC4F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5" name="TextBox 12"/>
            <p:cNvSpPr txBox="1">
              <a:spLocks noChangeArrowheads="1"/>
            </p:cNvSpPr>
            <p:nvPr/>
          </p:nvSpPr>
          <p:spPr bwMode="auto">
            <a:xfrm>
              <a:off x="4305226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00487E"/>
                  </a:solidFill>
                  <a:latin typeface="+mj-lt"/>
                  <a:ea typeface="微软雅黑" pitchFamily="34" charset="-122"/>
                </a:rPr>
                <a:t>4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04799" y="2322789"/>
            <a:ext cx="1217405" cy="1217404"/>
            <a:chOff x="4941777" y="2580876"/>
            <a:chExt cx="1352672" cy="1352671"/>
          </a:xfrm>
        </p:grpSpPr>
        <p:sp>
          <p:nvSpPr>
            <p:cNvPr id="69" name="Oval 6"/>
            <p:cNvSpPr>
              <a:spLocks noChangeArrowheads="1"/>
            </p:cNvSpPr>
            <p:nvPr/>
          </p:nvSpPr>
          <p:spPr bwMode="auto">
            <a:xfrm>
              <a:off x="4941777" y="2580876"/>
              <a:ext cx="1352672" cy="1352671"/>
            </a:xfrm>
            <a:prstGeom prst="ellipse">
              <a:avLst/>
            </a:prstGeom>
            <a:solidFill>
              <a:srgbClr val="54A9E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6" name="TextBox 13"/>
            <p:cNvSpPr txBox="1">
              <a:spLocks noChangeArrowheads="1"/>
            </p:cNvSpPr>
            <p:nvPr/>
          </p:nvSpPr>
          <p:spPr bwMode="auto">
            <a:xfrm>
              <a:off x="5339622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FFFFFF"/>
                  </a:solidFill>
                  <a:latin typeface="+mj-lt"/>
                  <a:ea typeface="微软雅黑" pitchFamily="34" charset="-122"/>
                </a:rPr>
                <a:t>5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35756" y="2322789"/>
            <a:ext cx="1217405" cy="1217404"/>
            <a:chOff x="5976173" y="2580876"/>
            <a:chExt cx="1352672" cy="1352671"/>
          </a:xfrm>
        </p:grpSpPr>
        <p:sp>
          <p:nvSpPr>
            <p:cNvPr id="70" name="Oval 7"/>
            <p:cNvSpPr>
              <a:spLocks noChangeArrowheads="1"/>
            </p:cNvSpPr>
            <p:nvPr/>
          </p:nvSpPr>
          <p:spPr bwMode="auto">
            <a:xfrm>
              <a:off x="5976173" y="2580876"/>
              <a:ext cx="1352672" cy="1352671"/>
            </a:xfrm>
            <a:prstGeom prst="ellipse">
              <a:avLst/>
            </a:prstGeom>
            <a:solidFill>
              <a:srgbClr val="7EC4F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7" name="TextBox 14"/>
            <p:cNvSpPr txBox="1">
              <a:spLocks noChangeArrowheads="1"/>
            </p:cNvSpPr>
            <p:nvPr/>
          </p:nvSpPr>
          <p:spPr bwMode="auto">
            <a:xfrm>
              <a:off x="6374018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00487E"/>
                  </a:solidFill>
                  <a:latin typeface="+mj-lt"/>
                  <a:ea typeface="微软雅黑" pitchFamily="34" charset="-122"/>
                </a:rPr>
                <a:t>6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66712" y="2322789"/>
            <a:ext cx="1217405" cy="1217404"/>
            <a:chOff x="7010569" y="2580876"/>
            <a:chExt cx="1352672" cy="1352671"/>
          </a:xfrm>
        </p:grpSpPr>
        <p:sp>
          <p:nvSpPr>
            <p:cNvPr id="71" name="Oval 8"/>
            <p:cNvSpPr>
              <a:spLocks noChangeArrowheads="1"/>
            </p:cNvSpPr>
            <p:nvPr/>
          </p:nvSpPr>
          <p:spPr bwMode="auto">
            <a:xfrm>
              <a:off x="7010569" y="2580876"/>
              <a:ext cx="1352672" cy="1352671"/>
            </a:xfrm>
            <a:prstGeom prst="ellipse">
              <a:avLst/>
            </a:prstGeom>
            <a:solidFill>
              <a:srgbClr val="54A9EA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sz="1260" kern="0">
                <a:solidFill>
                  <a:srgbClr val="FFFFFF"/>
                </a:solidFill>
                <a:latin typeface="+mj-lt"/>
                <a:ea typeface="微软雅黑"/>
              </a:endParaRPr>
            </a:p>
          </p:txBody>
        </p:sp>
        <p:sp>
          <p:nvSpPr>
            <p:cNvPr id="78" name="TextBox 15"/>
            <p:cNvSpPr txBox="1">
              <a:spLocks noChangeArrowheads="1"/>
            </p:cNvSpPr>
            <p:nvPr/>
          </p:nvSpPr>
          <p:spPr bwMode="auto">
            <a:xfrm>
              <a:off x="7408414" y="2822898"/>
              <a:ext cx="636551" cy="7181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nb-NO" altLang="zh-CN" sz="3600" dirty="0">
                  <a:solidFill>
                    <a:srgbClr val="FFFFFF"/>
                  </a:solidFill>
                  <a:latin typeface="+mj-lt"/>
                  <a:ea typeface="微软雅黑" pitchFamily="34" charset="-122"/>
                </a:rPr>
                <a:t>7</a:t>
              </a:r>
            </a:p>
          </p:txBody>
        </p:sp>
      </p:grpSp>
      <p:sp>
        <p:nvSpPr>
          <p:cNvPr id="79" name="TextBox 24"/>
          <p:cNvSpPr txBox="1">
            <a:spLocks noChangeArrowheads="1"/>
          </p:cNvSpPr>
          <p:nvPr/>
        </p:nvSpPr>
        <p:spPr bwMode="auto">
          <a:xfrm>
            <a:off x="1332490" y="1521382"/>
            <a:ext cx="1432241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We create a solid user-product.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80" name="TextBox 25"/>
          <p:cNvSpPr txBox="1">
            <a:spLocks noChangeArrowheads="1"/>
          </p:cNvSpPr>
          <p:nvPr/>
        </p:nvSpPr>
        <p:spPr bwMode="auto">
          <a:xfrm>
            <a:off x="2147736" y="3898253"/>
            <a:ext cx="1432241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We press play on your digital story.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81" name="TextBox 26"/>
          <p:cNvSpPr txBox="1">
            <a:spLocks noChangeArrowheads="1"/>
          </p:cNvSpPr>
          <p:nvPr/>
        </p:nvSpPr>
        <p:spPr bwMode="auto">
          <a:xfrm>
            <a:off x="4045456" y="3898253"/>
            <a:ext cx="1432241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Moving from creative ideas to solid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82" name="TextBox 27"/>
          <p:cNvSpPr txBox="1">
            <a:spLocks noChangeArrowheads="1"/>
          </p:cNvSpPr>
          <p:nvPr/>
        </p:nvSpPr>
        <p:spPr bwMode="auto">
          <a:xfrm>
            <a:off x="5835756" y="3898253"/>
            <a:ext cx="1432241" cy="1015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 We create a solid user-product relationship, one that's long and fruitful.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83" name="TextBox 28"/>
          <p:cNvSpPr txBox="1">
            <a:spLocks noChangeArrowheads="1"/>
          </p:cNvSpPr>
          <p:nvPr/>
        </p:nvSpPr>
        <p:spPr bwMode="auto">
          <a:xfrm>
            <a:off x="3254171" y="1521382"/>
            <a:ext cx="1432241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tr-TR" altLang="zh-CN" sz="1200" kern="0" dirty="0" err="1">
                <a:solidFill>
                  <a:sysClr val="windowText" lastClr="000000"/>
                </a:solidFill>
                <a:latin typeface="+mj-lt"/>
                <a:ea typeface="微软雅黑"/>
              </a:rPr>
              <a:t>We</a:t>
            </a:r>
            <a:r>
              <a:rPr lang="tr-TR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 </a:t>
            </a:r>
            <a:r>
              <a:rPr lang="tr-TR" altLang="zh-CN" sz="1200" kern="0" dirty="0" err="1">
                <a:solidFill>
                  <a:sysClr val="windowText" lastClr="000000"/>
                </a:solidFill>
                <a:latin typeface="+mj-lt"/>
                <a:ea typeface="微软雅黑"/>
              </a:rPr>
              <a:t>leverage</a:t>
            </a:r>
            <a:r>
              <a:rPr lang="tr-TR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 </a:t>
            </a:r>
            <a:r>
              <a:rPr lang="tr-TR" altLang="zh-CN" sz="1200" kern="0" dirty="0" err="1">
                <a:solidFill>
                  <a:sysClr val="windowText" lastClr="000000"/>
                </a:solidFill>
                <a:latin typeface="+mj-lt"/>
                <a:ea typeface="微软雅黑"/>
              </a:rPr>
              <a:t>digital</a:t>
            </a:r>
            <a:r>
              <a:rPr lang="tr-TR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 </a:t>
            </a:r>
            <a:r>
              <a:rPr lang="tr-TR" altLang="zh-CN" sz="1200" kern="0" dirty="0" err="1">
                <a:solidFill>
                  <a:sysClr val="windowText" lastClr="000000"/>
                </a:solidFill>
                <a:latin typeface="+mj-lt"/>
                <a:ea typeface="微软雅黑"/>
              </a:rPr>
              <a:t>tools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84" name="TextBox 29"/>
          <p:cNvSpPr txBox="1">
            <a:spLocks noChangeArrowheads="1"/>
          </p:cNvSpPr>
          <p:nvPr/>
        </p:nvSpPr>
        <p:spPr bwMode="auto">
          <a:xfrm>
            <a:off x="4897999" y="1462203"/>
            <a:ext cx="1432241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Moving from creative ideas to solid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85" name="TextBox 30"/>
          <p:cNvSpPr txBox="1">
            <a:spLocks noChangeArrowheads="1"/>
          </p:cNvSpPr>
          <p:nvPr/>
        </p:nvSpPr>
        <p:spPr bwMode="auto">
          <a:xfrm>
            <a:off x="6659293" y="1510490"/>
            <a:ext cx="1432241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zh-CN" sz="1200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We press play on your digital story.</a:t>
            </a:r>
            <a:endParaRPr lang="zh-CN" altLang="en-US" sz="1200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47" name="TextBox 63"/>
          <p:cNvSpPr txBox="1"/>
          <p:nvPr/>
        </p:nvSpPr>
        <p:spPr>
          <a:xfrm>
            <a:off x="1018535" y="0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Opening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3759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  <p:bldP spid="84" grpId="0"/>
      <p:bldP spid="85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环形箭头 1"/>
          <p:cNvSpPr/>
          <p:nvPr/>
        </p:nvSpPr>
        <p:spPr>
          <a:xfrm flipH="1">
            <a:off x="3080172" y="844840"/>
            <a:ext cx="3109368" cy="3097589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7EC4F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203200" contourW="12700" prstMaterial="metal">
            <a:bevelT/>
            <a:bevelB/>
            <a:extrusionClr>
              <a:srgbClr val="FF0000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35037" y="1940582"/>
            <a:ext cx="199963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40" dirty="0">
                <a:latin typeface="+mj-lt"/>
                <a:ea typeface="微软雅黑" pitchFamily="34" charset="-122"/>
                <a:cs typeface="Arial" pitchFamily="34" charset="0"/>
              </a:rPr>
              <a:t>Moving from creative ideas to solid strategy and execution, we help your target market.</a:t>
            </a:r>
            <a:endParaRPr lang="zh-CN" altLang="en-US" sz="144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" name="环形箭头 4"/>
          <p:cNvSpPr/>
          <p:nvPr/>
        </p:nvSpPr>
        <p:spPr>
          <a:xfrm flipH="1">
            <a:off x="1280246" y="1526511"/>
            <a:ext cx="2041785" cy="2034050"/>
          </a:xfrm>
          <a:prstGeom prst="circularArrow">
            <a:avLst>
              <a:gd name="adj1" fmla="val 12562"/>
              <a:gd name="adj2" fmla="val 775455"/>
              <a:gd name="adj3" fmla="val 19969328"/>
              <a:gd name="adj4" fmla="val 470759"/>
              <a:gd name="adj5" fmla="val 13811"/>
            </a:avLst>
          </a:prstGeom>
          <a:solidFill>
            <a:srgbClr val="54A9E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76200" prstMaterial="metal">
            <a:bevelT w="82550" h="88900"/>
            <a:extrusionClr>
              <a:srgbClr val="00B0F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8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39051" y="2291044"/>
            <a:ext cx="11036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10" dirty="0">
                <a:latin typeface="+mj-lt"/>
                <a:ea typeface="微软雅黑" pitchFamily="34" charset="-122"/>
                <a:cs typeface="Arial" pitchFamily="34" charset="0"/>
              </a:rPr>
              <a:t>Your audience relate and absorb information on different</a:t>
            </a:r>
            <a:endParaRPr lang="zh-CN" altLang="en-US" sz="81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5933810" y="1526511"/>
            <a:ext cx="2041785" cy="2034050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92E4F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prstMaterial="metal">
            <a:bevelT w="8255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8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rot="5400000">
            <a:off x="1946721" y="3732740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5400000">
            <a:off x="4405714" y="4004677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rot="5400000">
            <a:off x="6737419" y="3709598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154550" y="4140127"/>
            <a:ext cx="1999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1800" dirty="0" err="1">
                <a:latin typeface="+mj-lt"/>
                <a:ea typeface="微软雅黑" pitchFamily="34" charset="-122"/>
                <a:cs typeface="Arial" pitchFamily="34" charset="0"/>
              </a:rPr>
              <a:t>Lanage</a:t>
            </a:r>
            <a:endParaRPr lang="zh-CN" altLang="en-US" sz="180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71412" y="4348939"/>
            <a:ext cx="1999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1800" dirty="0">
                <a:latin typeface="+mj-lt"/>
                <a:ea typeface="微软雅黑" pitchFamily="34" charset="-122"/>
                <a:cs typeface="Arial" pitchFamily="34" charset="0"/>
              </a:rPr>
              <a:t>Schedule</a:t>
            </a:r>
            <a:endParaRPr lang="zh-CN" altLang="en-US" sz="180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47023" y="4074106"/>
            <a:ext cx="1999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altLang="zh-CN" sz="1800" dirty="0" err="1">
                <a:latin typeface="+mj-lt"/>
                <a:ea typeface="微软雅黑" pitchFamily="34" charset="-122"/>
                <a:cs typeface="Arial" pitchFamily="34" charset="0"/>
              </a:rPr>
              <a:t>Send</a:t>
            </a:r>
            <a:endParaRPr lang="zh-CN" altLang="en-US" sz="180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48543" y="2212441"/>
            <a:ext cx="11036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10" dirty="0">
                <a:latin typeface="+mj-lt"/>
                <a:ea typeface="微软雅黑" pitchFamily="34" charset="-122"/>
                <a:cs typeface="Arial" pitchFamily="34" charset="0"/>
              </a:rPr>
              <a:t>Your audience relate and absorb information on different</a:t>
            </a:r>
            <a:endParaRPr lang="zh-CN" altLang="en-US" sz="81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TextBox 63"/>
          <p:cNvSpPr txBox="1"/>
          <p:nvPr/>
        </p:nvSpPr>
        <p:spPr>
          <a:xfrm>
            <a:off x="1018535" y="0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Opening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3864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6" grpId="0"/>
      <p:bldP spid="8" grpId="0" animBg="1"/>
      <p:bldP spid="13" grpId="0"/>
      <p:bldP spid="14" grpId="0"/>
      <p:bldP spid="15" grpId="0"/>
      <p:bldP spid="18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937061" y="1134783"/>
            <a:ext cx="3529013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215">
              <a:latin typeface="+mj-lt"/>
            </a:endParaRPr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753127" y="4055783"/>
            <a:ext cx="510064" cy="533400"/>
          </a:xfrm>
          <a:custGeom>
            <a:avLst/>
            <a:gdLst>
              <a:gd name="T0" fmla="*/ 142 w 173"/>
              <a:gd name="T1" fmla="*/ 136 h 163"/>
              <a:gd name="T2" fmla="*/ 134 w 173"/>
              <a:gd name="T3" fmla="*/ 64 h 163"/>
              <a:gd name="T4" fmla="*/ 149 w 173"/>
              <a:gd name="T5" fmla="*/ 31 h 163"/>
              <a:gd name="T6" fmla="*/ 156 w 173"/>
              <a:gd name="T7" fmla="*/ 56 h 163"/>
              <a:gd name="T8" fmla="*/ 161 w 173"/>
              <a:gd name="T9" fmla="*/ 91 h 163"/>
              <a:gd name="T10" fmla="*/ 144 w 173"/>
              <a:gd name="T11" fmla="*/ 150 h 163"/>
              <a:gd name="T12" fmla="*/ 125 w 173"/>
              <a:gd name="T13" fmla="*/ 125 h 163"/>
              <a:gd name="T14" fmla="*/ 131 w 173"/>
              <a:gd name="T15" fmla="*/ 138 h 163"/>
              <a:gd name="T16" fmla="*/ 127 w 173"/>
              <a:gd name="T17" fmla="*/ 144 h 163"/>
              <a:gd name="T18" fmla="*/ 131 w 173"/>
              <a:gd name="T19" fmla="*/ 134 h 163"/>
              <a:gd name="T20" fmla="*/ 125 w 173"/>
              <a:gd name="T21" fmla="*/ 122 h 163"/>
              <a:gd name="T22" fmla="*/ 125 w 173"/>
              <a:gd name="T23" fmla="*/ 137 h 163"/>
              <a:gd name="T24" fmla="*/ 121 w 173"/>
              <a:gd name="T25" fmla="*/ 145 h 163"/>
              <a:gd name="T26" fmla="*/ 125 w 173"/>
              <a:gd name="T27" fmla="*/ 160 h 163"/>
              <a:gd name="T28" fmla="*/ 111 w 173"/>
              <a:gd name="T29" fmla="*/ 126 h 163"/>
              <a:gd name="T30" fmla="*/ 110 w 173"/>
              <a:gd name="T31" fmla="*/ 131 h 163"/>
              <a:gd name="T32" fmla="*/ 121 w 173"/>
              <a:gd name="T33" fmla="*/ 156 h 163"/>
              <a:gd name="T34" fmla="*/ 112 w 173"/>
              <a:gd name="T35" fmla="*/ 155 h 163"/>
              <a:gd name="T36" fmla="*/ 104 w 173"/>
              <a:gd name="T37" fmla="*/ 113 h 163"/>
              <a:gd name="T38" fmla="*/ 110 w 173"/>
              <a:gd name="T39" fmla="*/ 142 h 163"/>
              <a:gd name="T40" fmla="*/ 104 w 173"/>
              <a:gd name="T41" fmla="*/ 151 h 163"/>
              <a:gd name="T42" fmla="*/ 104 w 173"/>
              <a:gd name="T43" fmla="*/ 113 h 163"/>
              <a:gd name="T44" fmla="*/ 102 w 173"/>
              <a:gd name="T45" fmla="*/ 134 h 163"/>
              <a:gd name="T46" fmla="*/ 104 w 173"/>
              <a:gd name="T47" fmla="*/ 126 h 163"/>
              <a:gd name="T48" fmla="*/ 97 w 173"/>
              <a:gd name="T49" fmla="*/ 26 h 163"/>
              <a:gd name="T50" fmla="*/ 94 w 173"/>
              <a:gd name="T51" fmla="*/ 109 h 163"/>
              <a:gd name="T52" fmla="*/ 78 w 173"/>
              <a:gd name="T53" fmla="*/ 133 h 163"/>
              <a:gd name="T54" fmla="*/ 78 w 173"/>
              <a:gd name="T55" fmla="*/ 116 h 163"/>
              <a:gd name="T56" fmla="*/ 78 w 173"/>
              <a:gd name="T57" fmla="*/ 52 h 163"/>
              <a:gd name="T58" fmla="*/ 78 w 173"/>
              <a:gd name="T59" fmla="*/ 18 h 163"/>
              <a:gd name="T60" fmla="*/ 74 w 173"/>
              <a:gd name="T61" fmla="*/ 50 h 163"/>
              <a:gd name="T62" fmla="*/ 77 w 173"/>
              <a:gd name="T63" fmla="*/ 122 h 163"/>
              <a:gd name="T64" fmla="*/ 78 w 173"/>
              <a:gd name="T65" fmla="*/ 114 h 163"/>
              <a:gd name="T66" fmla="*/ 74 w 173"/>
              <a:gd name="T67" fmla="*/ 140 h 163"/>
              <a:gd name="T68" fmla="*/ 63 w 173"/>
              <a:gd name="T69" fmla="*/ 11 h 163"/>
              <a:gd name="T70" fmla="*/ 74 w 173"/>
              <a:gd name="T71" fmla="*/ 114 h 163"/>
              <a:gd name="T72" fmla="*/ 74 w 173"/>
              <a:gd name="T73" fmla="*/ 131 h 163"/>
              <a:gd name="T74" fmla="*/ 62 w 173"/>
              <a:gd name="T75" fmla="*/ 131 h 163"/>
              <a:gd name="T76" fmla="*/ 68 w 173"/>
              <a:gd name="T77" fmla="*/ 118 h 163"/>
              <a:gd name="T78" fmla="*/ 62 w 173"/>
              <a:gd name="T79" fmla="*/ 94 h 163"/>
              <a:gd name="T80" fmla="*/ 62 w 173"/>
              <a:gd name="T81" fmla="*/ 45 h 163"/>
              <a:gd name="T82" fmla="*/ 57 w 173"/>
              <a:gd name="T83" fmla="*/ 107 h 163"/>
              <a:gd name="T84" fmla="*/ 62 w 173"/>
              <a:gd name="T85" fmla="*/ 130 h 163"/>
              <a:gd name="T86" fmla="*/ 51 w 173"/>
              <a:gd name="T87" fmla="*/ 121 h 163"/>
              <a:gd name="T88" fmla="*/ 58 w 173"/>
              <a:gd name="T89" fmla="*/ 0 h 163"/>
              <a:gd name="T90" fmla="*/ 34 w 173"/>
              <a:gd name="T91" fmla="*/ 117 h 163"/>
              <a:gd name="T92" fmla="*/ 34 w 173"/>
              <a:gd name="T93" fmla="*/ 93 h 163"/>
              <a:gd name="T94" fmla="*/ 44 w 173"/>
              <a:gd name="T95" fmla="*/ 31 h 163"/>
              <a:gd name="T96" fmla="*/ 24 w 173"/>
              <a:gd name="T97" fmla="*/ 43 h 163"/>
              <a:gd name="T98" fmla="*/ 25 w 173"/>
              <a:gd name="T99" fmla="*/ 92 h 163"/>
              <a:gd name="T100" fmla="*/ 34 w 173"/>
              <a:gd name="T101" fmla="*/ 110 h 163"/>
              <a:gd name="T102" fmla="*/ 23 w 173"/>
              <a:gd name="T103" fmla="*/ 99 h 163"/>
              <a:gd name="T104" fmla="*/ 23 w 173"/>
              <a:gd name="T105" fmla="*/ 118 h 163"/>
              <a:gd name="T106" fmla="*/ 15 w 173"/>
              <a:gd name="T107" fmla="*/ 90 h 163"/>
              <a:gd name="T108" fmla="*/ 8 w 173"/>
              <a:gd name="T109" fmla="*/ 105 h 163"/>
              <a:gd name="T110" fmla="*/ 23 w 173"/>
              <a:gd name="T111" fmla="*/ 107 h 163"/>
              <a:gd name="T112" fmla="*/ 16 w 173"/>
              <a:gd name="T113" fmla="*/ 116 h 163"/>
              <a:gd name="T114" fmla="*/ 23 w 173"/>
              <a:gd name="T115" fmla="*/ 42 h 163"/>
              <a:gd name="T116" fmla="*/ 20 w 173"/>
              <a:gd name="T117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63">
                <a:moveTo>
                  <a:pt x="131" y="162"/>
                </a:moveTo>
                <a:cubicBezTo>
                  <a:pt x="131" y="158"/>
                  <a:pt x="131" y="158"/>
                  <a:pt x="131" y="158"/>
                </a:cubicBezTo>
                <a:cubicBezTo>
                  <a:pt x="132" y="158"/>
                  <a:pt x="133" y="157"/>
                  <a:pt x="134" y="157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42" y="148"/>
                  <a:pt x="142" y="145"/>
                  <a:pt x="143" y="143"/>
                </a:cubicBezTo>
                <a:cubicBezTo>
                  <a:pt x="143" y="140"/>
                  <a:pt x="143" y="138"/>
                  <a:pt x="142" y="136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31" y="134"/>
                  <a:pt x="131" y="134"/>
                  <a:pt x="131" y="134"/>
                </a:cubicBezTo>
                <a:cubicBezTo>
                  <a:pt x="137" y="128"/>
                  <a:pt x="137" y="128"/>
                  <a:pt x="137" y="128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31" y="125"/>
                  <a:pt x="131" y="125"/>
                  <a:pt x="131" y="125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4" y="64"/>
                  <a:pt x="134" y="64"/>
                  <a:pt x="134" y="64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4" y="46"/>
                  <a:pt x="134" y="45"/>
                  <a:pt x="134" y="45"/>
                </a:cubicBezTo>
                <a:cubicBezTo>
                  <a:pt x="135" y="44"/>
                  <a:pt x="135" y="43"/>
                  <a:pt x="136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48" y="33"/>
                  <a:pt x="148" y="33"/>
                  <a:pt x="148" y="33"/>
                </a:cubicBezTo>
                <a:cubicBezTo>
                  <a:pt x="148" y="33"/>
                  <a:pt x="148" y="32"/>
                  <a:pt x="148" y="32"/>
                </a:cubicBezTo>
                <a:cubicBezTo>
                  <a:pt x="148" y="31"/>
                  <a:pt x="148" y="31"/>
                  <a:pt x="149" y="31"/>
                </a:cubicBezTo>
                <a:cubicBezTo>
                  <a:pt x="159" y="35"/>
                  <a:pt x="159" y="35"/>
                  <a:pt x="159" y="35"/>
                </a:cubicBezTo>
                <a:cubicBezTo>
                  <a:pt x="159" y="35"/>
                  <a:pt x="159" y="36"/>
                  <a:pt x="159" y="37"/>
                </a:cubicBezTo>
                <a:cubicBezTo>
                  <a:pt x="159" y="37"/>
                  <a:pt x="158" y="37"/>
                  <a:pt x="158" y="37"/>
                </a:cubicBezTo>
                <a:cubicBezTo>
                  <a:pt x="157" y="53"/>
                  <a:pt x="157" y="53"/>
                  <a:pt x="157" y="5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58" y="54"/>
                  <a:pt x="158" y="55"/>
                  <a:pt x="158" y="55"/>
                </a:cubicBezTo>
                <a:cubicBezTo>
                  <a:pt x="158" y="56"/>
                  <a:pt x="157" y="57"/>
                  <a:pt x="156" y="56"/>
                </a:cubicBezTo>
                <a:cubicBezTo>
                  <a:pt x="156" y="56"/>
                  <a:pt x="156" y="56"/>
                  <a:pt x="156" y="56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4" y="74"/>
                  <a:pt x="158" y="73"/>
                  <a:pt x="162" y="74"/>
                </a:cubicBezTo>
                <a:cubicBezTo>
                  <a:pt x="165" y="76"/>
                  <a:pt x="167" y="80"/>
                  <a:pt x="165" y="83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7" y="96"/>
                  <a:pt x="170" y="103"/>
                  <a:pt x="169" y="111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3" y="112"/>
                  <a:pt x="173" y="114"/>
                  <a:pt x="173" y="115"/>
                </a:cubicBezTo>
                <a:cubicBezTo>
                  <a:pt x="169" y="123"/>
                  <a:pt x="169" y="123"/>
                  <a:pt x="169" y="123"/>
                </a:cubicBezTo>
                <a:cubicBezTo>
                  <a:pt x="169" y="124"/>
                  <a:pt x="167" y="125"/>
                  <a:pt x="166" y="124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58" y="128"/>
                  <a:pt x="151" y="131"/>
                  <a:pt x="143" y="130"/>
                </a:cubicBezTo>
                <a:cubicBezTo>
                  <a:pt x="147" y="136"/>
                  <a:pt x="147" y="143"/>
                  <a:pt x="144" y="150"/>
                </a:cubicBezTo>
                <a:cubicBezTo>
                  <a:pt x="141" y="156"/>
                  <a:pt x="137" y="160"/>
                  <a:pt x="131" y="162"/>
                </a:cubicBezTo>
                <a:close/>
                <a:moveTo>
                  <a:pt x="131" y="143"/>
                </a:moveTo>
                <a:cubicBezTo>
                  <a:pt x="131" y="143"/>
                  <a:pt x="131" y="143"/>
                  <a:pt x="131" y="143"/>
                </a:cubicBezTo>
                <a:cubicBezTo>
                  <a:pt x="131" y="142"/>
                  <a:pt x="131" y="142"/>
                  <a:pt x="131" y="141"/>
                </a:cubicBezTo>
                <a:lnTo>
                  <a:pt x="131" y="143"/>
                </a:lnTo>
                <a:close/>
                <a:moveTo>
                  <a:pt x="131" y="71"/>
                </a:moveTo>
                <a:cubicBezTo>
                  <a:pt x="131" y="125"/>
                  <a:pt x="131" y="125"/>
                  <a:pt x="131" y="125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9" y="76"/>
                  <a:pt x="129" y="76"/>
                  <a:pt x="129" y="76"/>
                </a:cubicBezTo>
                <a:lnTo>
                  <a:pt x="131" y="71"/>
                </a:lnTo>
                <a:close/>
                <a:moveTo>
                  <a:pt x="131" y="134"/>
                </a:moveTo>
                <a:cubicBezTo>
                  <a:pt x="131" y="138"/>
                  <a:pt x="131" y="138"/>
                  <a:pt x="131" y="138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29" y="140"/>
                  <a:pt x="130" y="141"/>
                  <a:pt x="131" y="141"/>
                </a:cubicBezTo>
                <a:cubicBezTo>
                  <a:pt x="131" y="143"/>
                  <a:pt x="131" y="143"/>
                  <a:pt x="131" y="143"/>
                </a:cubicBezTo>
                <a:cubicBezTo>
                  <a:pt x="130" y="144"/>
                  <a:pt x="130" y="144"/>
                  <a:pt x="130" y="144"/>
                </a:cubicBezTo>
                <a:cubicBezTo>
                  <a:pt x="130" y="144"/>
                  <a:pt x="130" y="144"/>
                  <a:pt x="130" y="144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26" y="144"/>
                  <a:pt x="126" y="144"/>
                  <a:pt x="125" y="144"/>
                </a:cubicBezTo>
                <a:cubicBezTo>
                  <a:pt x="125" y="144"/>
                  <a:pt x="125" y="144"/>
                  <a:pt x="125" y="144"/>
                </a:cubicBezTo>
                <a:cubicBezTo>
                  <a:pt x="125" y="137"/>
                  <a:pt x="125" y="137"/>
                  <a:pt x="125" y="137"/>
                </a:cubicBezTo>
                <a:cubicBezTo>
                  <a:pt x="125" y="137"/>
                  <a:pt x="125" y="137"/>
                  <a:pt x="125" y="137"/>
                </a:cubicBezTo>
                <a:cubicBezTo>
                  <a:pt x="125" y="137"/>
                  <a:pt x="126" y="138"/>
                  <a:pt x="126" y="138"/>
                </a:cubicBezTo>
                <a:cubicBezTo>
                  <a:pt x="127" y="138"/>
                  <a:pt x="127" y="138"/>
                  <a:pt x="127" y="138"/>
                </a:cubicBezTo>
                <a:cubicBezTo>
                  <a:pt x="127" y="138"/>
                  <a:pt x="127" y="138"/>
                  <a:pt x="127" y="138"/>
                </a:cubicBezTo>
                <a:lnTo>
                  <a:pt x="131" y="134"/>
                </a:lnTo>
                <a:close/>
                <a:moveTo>
                  <a:pt x="131" y="158"/>
                </a:moveTo>
                <a:cubicBezTo>
                  <a:pt x="131" y="162"/>
                  <a:pt x="131" y="162"/>
                  <a:pt x="131" y="162"/>
                </a:cubicBezTo>
                <a:cubicBezTo>
                  <a:pt x="129" y="162"/>
                  <a:pt x="127" y="163"/>
                  <a:pt x="125" y="163"/>
                </a:cubicBezTo>
                <a:cubicBezTo>
                  <a:pt x="125" y="160"/>
                  <a:pt x="125" y="160"/>
                  <a:pt x="125" y="160"/>
                </a:cubicBezTo>
                <a:cubicBezTo>
                  <a:pt x="126" y="160"/>
                  <a:pt x="126" y="159"/>
                  <a:pt x="127" y="159"/>
                </a:cubicBezTo>
                <a:cubicBezTo>
                  <a:pt x="129" y="159"/>
                  <a:pt x="130" y="159"/>
                  <a:pt x="131" y="158"/>
                </a:cubicBezTo>
                <a:close/>
                <a:moveTo>
                  <a:pt x="125" y="74"/>
                </a:move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124" y="125"/>
                  <a:pt x="124" y="125"/>
                  <a:pt x="124" y="125"/>
                </a:cubicBezTo>
                <a:cubicBezTo>
                  <a:pt x="123" y="137"/>
                  <a:pt x="123" y="137"/>
                  <a:pt x="123" y="137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137"/>
                  <a:pt x="124" y="137"/>
                  <a:pt x="125" y="137"/>
                </a:cubicBezTo>
                <a:cubicBezTo>
                  <a:pt x="125" y="144"/>
                  <a:pt x="125" y="144"/>
                  <a:pt x="125" y="144"/>
                </a:cubicBezTo>
                <a:cubicBezTo>
                  <a:pt x="125" y="144"/>
                  <a:pt x="125" y="144"/>
                  <a:pt x="125" y="144"/>
                </a:cubicBezTo>
                <a:cubicBezTo>
                  <a:pt x="124" y="144"/>
                  <a:pt x="123" y="144"/>
                  <a:pt x="122" y="144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22" y="153"/>
                  <a:pt x="123" y="154"/>
                  <a:pt x="123" y="154"/>
                </a:cubicBezTo>
                <a:cubicBezTo>
                  <a:pt x="122" y="156"/>
                  <a:pt x="122" y="156"/>
                  <a:pt x="122" y="156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21" y="145"/>
                  <a:pt x="121" y="145"/>
                  <a:pt x="121" y="145"/>
                </a:cubicBezTo>
                <a:cubicBezTo>
                  <a:pt x="122" y="144"/>
                  <a:pt x="122" y="144"/>
                  <a:pt x="122" y="144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121" y="72"/>
                  <a:pt x="121" y="72"/>
                  <a:pt x="121" y="72"/>
                </a:cubicBezTo>
                <a:lnTo>
                  <a:pt x="125" y="74"/>
                </a:lnTo>
                <a:close/>
                <a:moveTo>
                  <a:pt x="125" y="160"/>
                </a:moveTo>
                <a:cubicBezTo>
                  <a:pt x="125" y="163"/>
                  <a:pt x="125" y="163"/>
                  <a:pt x="125" y="163"/>
                </a:cubicBezTo>
                <a:cubicBezTo>
                  <a:pt x="123" y="163"/>
                  <a:pt x="122" y="163"/>
                  <a:pt x="121" y="163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2" y="160"/>
                  <a:pt x="123" y="160"/>
                  <a:pt x="125" y="160"/>
                </a:cubicBezTo>
                <a:close/>
                <a:moveTo>
                  <a:pt x="121" y="72"/>
                </a:moveTo>
                <a:cubicBezTo>
                  <a:pt x="121" y="134"/>
                  <a:pt x="121" y="134"/>
                  <a:pt x="121" y="134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11" y="126"/>
                  <a:pt x="111" y="126"/>
                  <a:pt x="111" y="126"/>
                </a:cubicBezTo>
                <a:cubicBezTo>
                  <a:pt x="111" y="126"/>
                  <a:pt x="111" y="127"/>
                  <a:pt x="110" y="127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13" y="121"/>
                  <a:pt x="115" y="120"/>
                  <a:pt x="118" y="119"/>
                </a:cubicBezTo>
                <a:cubicBezTo>
                  <a:pt x="110" y="116"/>
                  <a:pt x="110" y="116"/>
                  <a:pt x="110" y="116"/>
                </a:cubicBezTo>
                <a:cubicBezTo>
                  <a:pt x="110" y="67"/>
                  <a:pt x="110" y="67"/>
                  <a:pt x="110" y="67"/>
                </a:cubicBezTo>
                <a:lnTo>
                  <a:pt x="121" y="72"/>
                </a:lnTo>
                <a:close/>
                <a:moveTo>
                  <a:pt x="121" y="136"/>
                </a:moveTo>
                <a:cubicBezTo>
                  <a:pt x="110" y="131"/>
                  <a:pt x="110" y="131"/>
                  <a:pt x="110" y="131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18" y="141"/>
                  <a:pt x="118" y="141"/>
                  <a:pt x="118" y="141"/>
                </a:cubicBezTo>
                <a:cubicBezTo>
                  <a:pt x="120" y="142"/>
                  <a:pt x="120" y="142"/>
                  <a:pt x="120" y="142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1" y="143"/>
                  <a:pt x="121" y="143"/>
                  <a:pt x="121" y="143"/>
                </a:cubicBezTo>
                <a:lnTo>
                  <a:pt x="121" y="136"/>
                </a:lnTo>
                <a:close/>
                <a:moveTo>
                  <a:pt x="121" y="145"/>
                </a:moveTo>
                <a:cubicBezTo>
                  <a:pt x="121" y="156"/>
                  <a:pt x="121" y="156"/>
                  <a:pt x="121" y="156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20" y="159"/>
                  <a:pt x="120" y="159"/>
                  <a:pt x="120" y="159"/>
                </a:cubicBezTo>
                <a:cubicBezTo>
                  <a:pt x="121" y="160"/>
                  <a:pt x="121" y="160"/>
                  <a:pt x="121" y="160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19" y="163"/>
                  <a:pt x="117" y="162"/>
                  <a:pt x="114" y="161"/>
                </a:cubicBezTo>
                <a:cubicBezTo>
                  <a:pt x="113" y="160"/>
                  <a:pt x="112" y="159"/>
                  <a:pt x="110" y="159"/>
                </a:cubicBezTo>
                <a:cubicBezTo>
                  <a:pt x="110" y="154"/>
                  <a:pt x="110" y="154"/>
                  <a:pt x="110" y="154"/>
                </a:cubicBezTo>
                <a:cubicBezTo>
                  <a:pt x="111" y="155"/>
                  <a:pt x="111" y="155"/>
                  <a:pt x="112" y="155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6" y="151"/>
                  <a:pt x="116" y="151"/>
                  <a:pt x="116" y="151"/>
                </a:cubicBezTo>
                <a:lnTo>
                  <a:pt x="121" y="145"/>
                </a:lnTo>
                <a:close/>
                <a:moveTo>
                  <a:pt x="110" y="67"/>
                </a:moveTo>
                <a:cubicBezTo>
                  <a:pt x="110" y="116"/>
                  <a:pt x="110" y="116"/>
                  <a:pt x="110" y="116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64"/>
                  <a:pt x="104" y="64"/>
                  <a:pt x="104" y="64"/>
                </a:cubicBezTo>
                <a:lnTo>
                  <a:pt x="110" y="67"/>
                </a:lnTo>
                <a:close/>
                <a:moveTo>
                  <a:pt x="110" y="123"/>
                </a:moveTo>
                <a:cubicBezTo>
                  <a:pt x="110" y="127"/>
                  <a:pt x="110" y="127"/>
                  <a:pt x="110" y="127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09" y="128"/>
                  <a:pt x="109" y="129"/>
                  <a:pt x="108" y="130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05" y="143"/>
                  <a:pt x="105" y="143"/>
                  <a:pt x="105" y="143"/>
                </a:cubicBezTo>
                <a:cubicBezTo>
                  <a:pt x="105" y="144"/>
                  <a:pt x="105" y="145"/>
                  <a:pt x="105" y="146"/>
                </a:cubicBezTo>
                <a:cubicBezTo>
                  <a:pt x="110" y="148"/>
                  <a:pt x="110" y="148"/>
                  <a:pt x="110" y="148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8" y="152"/>
                  <a:pt x="109" y="153"/>
                  <a:pt x="110" y="154"/>
                </a:cubicBezTo>
                <a:cubicBezTo>
                  <a:pt x="110" y="159"/>
                  <a:pt x="110" y="159"/>
                  <a:pt x="110" y="159"/>
                </a:cubicBezTo>
                <a:cubicBezTo>
                  <a:pt x="107" y="156"/>
                  <a:pt x="105" y="154"/>
                  <a:pt x="104" y="151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5" y="128"/>
                  <a:pt x="105" y="128"/>
                  <a:pt x="105" y="128"/>
                </a:cubicBezTo>
                <a:cubicBezTo>
                  <a:pt x="106" y="128"/>
                  <a:pt x="106" y="127"/>
                  <a:pt x="107" y="126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4" y="123"/>
                  <a:pt x="104" y="123"/>
                  <a:pt x="104" y="123"/>
                </a:cubicBezTo>
                <a:cubicBezTo>
                  <a:pt x="110" y="123"/>
                  <a:pt x="110" y="123"/>
                  <a:pt x="110" y="123"/>
                </a:cubicBezTo>
                <a:close/>
                <a:moveTo>
                  <a:pt x="104" y="64"/>
                </a:moveTo>
                <a:cubicBezTo>
                  <a:pt x="104" y="113"/>
                  <a:pt x="104" y="113"/>
                  <a:pt x="104" y="113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4" y="60"/>
                  <a:pt x="94" y="60"/>
                  <a:pt x="94" y="60"/>
                </a:cubicBezTo>
                <a:lnTo>
                  <a:pt x="104" y="64"/>
                </a:lnTo>
                <a:close/>
                <a:moveTo>
                  <a:pt x="104" y="123"/>
                </a:moveTo>
                <a:cubicBezTo>
                  <a:pt x="95" y="124"/>
                  <a:pt x="95" y="124"/>
                  <a:pt x="95" y="124"/>
                </a:cubicBezTo>
                <a:cubicBezTo>
                  <a:pt x="96" y="119"/>
                  <a:pt x="96" y="114"/>
                  <a:pt x="94" y="109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1" y="137"/>
                  <a:pt x="101" y="141"/>
                  <a:pt x="102" y="144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3" y="148"/>
                  <a:pt x="103" y="148"/>
                  <a:pt x="103" y="148"/>
                </a:cubicBezTo>
                <a:cubicBezTo>
                  <a:pt x="103" y="149"/>
                  <a:pt x="103" y="150"/>
                  <a:pt x="104" y="151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4" y="126"/>
                  <a:pt x="104" y="126"/>
                  <a:pt x="104" y="126"/>
                </a:cubicBezTo>
                <a:lnTo>
                  <a:pt x="104" y="123"/>
                </a:lnTo>
                <a:close/>
                <a:moveTo>
                  <a:pt x="94" y="34"/>
                </a:moveTo>
                <a:cubicBezTo>
                  <a:pt x="94" y="17"/>
                  <a:pt x="94" y="17"/>
                  <a:pt x="94" y="17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2" y="20"/>
                  <a:pt x="102" y="21"/>
                  <a:pt x="102" y="23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0" y="26"/>
                  <a:pt x="99" y="27"/>
                  <a:pt x="98" y="26"/>
                </a:cubicBezTo>
                <a:cubicBezTo>
                  <a:pt x="97" y="26"/>
                  <a:pt x="97" y="26"/>
                  <a:pt x="97" y="26"/>
                </a:cubicBezTo>
                <a:lnTo>
                  <a:pt x="94" y="34"/>
                </a:lnTo>
                <a:close/>
                <a:moveTo>
                  <a:pt x="94" y="17"/>
                </a:moveTo>
                <a:cubicBezTo>
                  <a:pt x="94" y="34"/>
                  <a:pt x="94" y="34"/>
                  <a:pt x="94" y="34"/>
                </a:cubicBezTo>
                <a:cubicBezTo>
                  <a:pt x="84" y="55"/>
                  <a:pt x="84" y="55"/>
                  <a:pt x="84" y="55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2"/>
                  <a:pt x="88" y="135"/>
                  <a:pt x="85" y="137"/>
                </a:cubicBezTo>
                <a:cubicBezTo>
                  <a:pt x="94" y="141"/>
                  <a:pt x="94" y="141"/>
                  <a:pt x="94" y="141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0" y="139"/>
                  <a:pt x="79" y="139"/>
                  <a:pt x="78" y="140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2" y="135"/>
                  <a:pt x="83" y="134"/>
                  <a:pt x="83" y="134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92" y="122"/>
                  <a:pt x="92" y="122"/>
                  <a:pt x="92" y="122"/>
                </a:cubicBezTo>
                <a:cubicBezTo>
                  <a:pt x="92" y="122"/>
                  <a:pt x="92" y="121"/>
                  <a:pt x="92" y="120"/>
                </a:cubicBezTo>
                <a:cubicBezTo>
                  <a:pt x="92" y="118"/>
                  <a:pt x="92" y="115"/>
                  <a:pt x="91" y="113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8" y="52"/>
                  <a:pt x="78" y="52"/>
                  <a:pt x="78" y="52"/>
                </a:cubicBezTo>
                <a:cubicBezTo>
                  <a:pt x="79" y="52"/>
                  <a:pt x="80" y="52"/>
                  <a:pt x="80" y="51"/>
                </a:cubicBezTo>
                <a:cubicBezTo>
                  <a:pt x="91" y="27"/>
                  <a:pt x="91" y="27"/>
                  <a:pt x="91" y="27"/>
                </a:cubicBezTo>
                <a:cubicBezTo>
                  <a:pt x="92" y="26"/>
                  <a:pt x="91" y="24"/>
                  <a:pt x="90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9"/>
                  <a:pt x="78" y="9"/>
                  <a:pt x="78" y="9"/>
                </a:cubicBezTo>
                <a:lnTo>
                  <a:pt x="94" y="17"/>
                </a:lnTo>
                <a:close/>
                <a:moveTo>
                  <a:pt x="78" y="9"/>
                </a:moveTo>
                <a:cubicBezTo>
                  <a:pt x="78" y="18"/>
                  <a:pt x="78" y="18"/>
                  <a:pt x="78" y="18"/>
                </a:cubicBezTo>
                <a:cubicBezTo>
                  <a:pt x="74" y="16"/>
                  <a:pt x="74" y="16"/>
                  <a:pt x="74" y="16"/>
                </a:cubicBezTo>
                <a:cubicBezTo>
                  <a:pt x="74" y="7"/>
                  <a:pt x="74" y="7"/>
                  <a:pt x="74" y="7"/>
                </a:cubicBezTo>
                <a:lnTo>
                  <a:pt x="78" y="9"/>
                </a:lnTo>
                <a:close/>
                <a:moveTo>
                  <a:pt x="78" y="52"/>
                </a:moveTo>
                <a:cubicBezTo>
                  <a:pt x="78" y="101"/>
                  <a:pt x="78" y="101"/>
                  <a:pt x="78" y="101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4" y="50"/>
                  <a:pt x="74" y="50"/>
                  <a:pt x="74" y="50"/>
                </a:cubicBezTo>
                <a:cubicBezTo>
                  <a:pt x="77" y="52"/>
                  <a:pt x="77" y="52"/>
                  <a:pt x="77" y="52"/>
                </a:cubicBezTo>
                <a:lnTo>
                  <a:pt x="78" y="52"/>
                </a:lnTo>
                <a:close/>
                <a:moveTo>
                  <a:pt x="78" y="114"/>
                </a:moveTo>
                <a:cubicBezTo>
                  <a:pt x="78" y="116"/>
                  <a:pt x="78" y="116"/>
                  <a:pt x="78" y="116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5" y="114"/>
                  <a:pt x="75" y="115"/>
                  <a:pt x="76" y="115"/>
                </a:cubicBezTo>
                <a:cubicBezTo>
                  <a:pt x="76" y="115"/>
                  <a:pt x="76" y="115"/>
                  <a:pt x="76" y="115"/>
                </a:cubicBezTo>
                <a:lnTo>
                  <a:pt x="78" y="114"/>
                </a:lnTo>
                <a:close/>
                <a:moveTo>
                  <a:pt x="78" y="124"/>
                </a:moveTo>
                <a:cubicBezTo>
                  <a:pt x="78" y="127"/>
                  <a:pt x="78" y="127"/>
                  <a:pt x="78" y="127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4"/>
                  <a:pt x="74" y="124"/>
                  <a:pt x="74" y="124"/>
                </a:cubicBezTo>
                <a:lnTo>
                  <a:pt x="78" y="124"/>
                </a:lnTo>
                <a:close/>
                <a:moveTo>
                  <a:pt x="78" y="133"/>
                </a:moveTo>
                <a:cubicBezTo>
                  <a:pt x="78" y="140"/>
                  <a:pt x="78" y="140"/>
                  <a:pt x="78" y="140"/>
                </a:cubicBezTo>
                <a:cubicBezTo>
                  <a:pt x="76" y="140"/>
                  <a:pt x="75" y="140"/>
                  <a:pt x="74" y="140"/>
                </a:cubicBezTo>
                <a:cubicBezTo>
                  <a:pt x="74" y="137"/>
                  <a:pt x="74" y="137"/>
                  <a:pt x="74" y="137"/>
                </a:cubicBezTo>
                <a:cubicBezTo>
                  <a:pt x="74" y="137"/>
                  <a:pt x="75" y="137"/>
                  <a:pt x="76" y="136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4" y="131"/>
                  <a:pt x="74" y="131"/>
                  <a:pt x="74" y="131"/>
                </a:cubicBezTo>
                <a:lnTo>
                  <a:pt x="78" y="133"/>
                </a:lnTo>
                <a:close/>
                <a:moveTo>
                  <a:pt x="74" y="7"/>
                </a:moveTo>
                <a:cubicBezTo>
                  <a:pt x="74" y="16"/>
                  <a:pt x="74" y="16"/>
                  <a:pt x="74" y="16"/>
                </a:cubicBezTo>
                <a:cubicBezTo>
                  <a:pt x="63" y="11"/>
                  <a:pt x="63" y="11"/>
                  <a:pt x="63" y="11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2"/>
                  <a:pt x="62" y="2"/>
                  <a:pt x="62" y="2"/>
                </a:cubicBezTo>
                <a:lnTo>
                  <a:pt x="74" y="7"/>
                </a:lnTo>
                <a:close/>
                <a:moveTo>
                  <a:pt x="74" y="50"/>
                </a:moveTo>
                <a:cubicBezTo>
                  <a:pt x="74" y="105"/>
                  <a:pt x="74" y="105"/>
                  <a:pt x="74" y="105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3" y="121"/>
                  <a:pt x="72" y="121"/>
                  <a:pt x="72" y="1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1" y="127"/>
                  <a:pt x="71" y="127"/>
                  <a:pt x="71" y="127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4" y="131"/>
                  <a:pt x="74" y="131"/>
                  <a:pt x="74" y="131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7"/>
                  <a:pt x="70" y="137"/>
                  <a:pt x="70" y="137"/>
                </a:cubicBezTo>
                <a:cubicBezTo>
                  <a:pt x="71" y="137"/>
                  <a:pt x="72" y="137"/>
                  <a:pt x="74" y="137"/>
                </a:cubicBezTo>
                <a:cubicBezTo>
                  <a:pt x="74" y="140"/>
                  <a:pt x="74" y="140"/>
                  <a:pt x="74" y="140"/>
                </a:cubicBezTo>
                <a:cubicBezTo>
                  <a:pt x="70" y="140"/>
                  <a:pt x="67" y="139"/>
                  <a:pt x="64" y="138"/>
                </a:cubicBezTo>
                <a:cubicBezTo>
                  <a:pt x="63" y="138"/>
                  <a:pt x="63" y="138"/>
                  <a:pt x="62" y="137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0" y="120"/>
                  <a:pt x="70" y="120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65" y="101"/>
                  <a:pt x="65" y="101"/>
                  <a:pt x="65" y="101"/>
                </a:cubicBezTo>
                <a:cubicBezTo>
                  <a:pt x="64" y="101"/>
                  <a:pt x="63" y="101"/>
                  <a:pt x="62" y="102"/>
                </a:cubicBezTo>
                <a:cubicBezTo>
                  <a:pt x="62" y="98"/>
                  <a:pt x="62" y="98"/>
                  <a:pt x="62" y="98"/>
                </a:cubicBezTo>
                <a:cubicBezTo>
                  <a:pt x="64" y="97"/>
                  <a:pt x="65" y="97"/>
                  <a:pt x="67" y="96"/>
                </a:cubicBezTo>
                <a:cubicBezTo>
                  <a:pt x="62" y="94"/>
                  <a:pt x="62" y="94"/>
                  <a:pt x="62" y="94"/>
                </a:cubicBezTo>
                <a:cubicBezTo>
                  <a:pt x="62" y="45"/>
                  <a:pt x="62" y="45"/>
                  <a:pt x="62" y="45"/>
                </a:cubicBezTo>
                <a:lnTo>
                  <a:pt x="74" y="50"/>
                </a:lnTo>
                <a:close/>
                <a:moveTo>
                  <a:pt x="62" y="2"/>
                </a:moveTo>
                <a:cubicBezTo>
                  <a:pt x="62" y="11"/>
                  <a:pt x="62" y="11"/>
                  <a:pt x="62" y="11"/>
                </a:cubicBezTo>
                <a:cubicBezTo>
                  <a:pt x="61" y="11"/>
                  <a:pt x="60" y="12"/>
                  <a:pt x="60" y="13"/>
                </a:cubicBezTo>
                <a:cubicBezTo>
                  <a:pt x="49" y="37"/>
                  <a:pt x="49" y="37"/>
                  <a:pt x="49" y="37"/>
                </a:cubicBezTo>
                <a:cubicBezTo>
                  <a:pt x="48" y="38"/>
                  <a:pt x="49" y="39"/>
                  <a:pt x="50" y="40"/>
                </a:cubicBezTo>
                <a:cubicBezTo>
                  <a:pt x="62" y="45"/>
                  <a:pt x="62" y="45"/>
                  <a:pt x="62" y="45"/>
                </a:cubicBezTo>
                <a:cubicBezTo>
                  <a:pt x="62" y="94"/>
                  <a:pt x="62" y="94"/>
                  <a:pt x="62" y="94"/>
                </a:cubicBezTo>
                <a:cubicBezTo>
                  <a:pt x="45" y="86"/>
                  <a:pt x="45" y="86"/>
                  <a:pt x="45" y="86"/>
                </a:cubicBezTo>
                <a:cubicBezTo>
                  <a:pt x="47" y="91"/>
                  <a:pt x="48" y="97"/>
                  <a:pt x="47" y="102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6" y="102"/>
                  <a:pt x="59" y="100"/>
                  <a:pt x="62" y="98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1" y="103"/>
                  <a:pt x="60" y="104"/>
                  <a:pt x="59" y="105"/>
                </a:cubicBezTo>
                <a:cubicBezTo>
                  <a:pt x="59" y="105"/>
                  <a:pt x="58" y="106"/>
                  <a:pt x="57" y="107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21"/>
                  <a:pt x="54" y="122"/>
                  <a:pt x="55" y="123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8" y="129"/>
                  <a:pt x="59" y="131"/>
                  <a:pt x="61" y="132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57" y="135"/>
                  <a:pt x="54" y="130"/>
                  <a:pt x="52" y="126"/>
                </a:cubicBezTo>
                <a:cubicBezTo>
                  <a:pt x="44" y="122"/>
                  <a:pt x="44" y="122"/>
                  <a:pt x="44" y="122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1" y="118"/>
                  <a:pt x="51" y="114"/>
                  <a:pt x="52" y="111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31"/>
                  <a:pt x="44" y="31"/>
                  <a:pt x="44" y="31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3" y="6"/>
                  <a:pt x="53" y="5"/>
                  <a:pt x="54" y="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6" y="0"/>
                  <a:pt x="58" y="0"/>
                </a:cubicBezTo>
                <a:lnTo>
                  <a:pt x="62" y="2"/>
                </a:lnTo>
                <a:close/>
                <a:moveTo>
                  <a:pt x="44" y="31"/>
                </a:moveTo>
                <a:cubicBezTo>
                  <a:pt x="44" y="107"/>
                  <a:pt x="44" y="107"/>
                  <a:pt x="44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2" y="110"/>
                  <a:pt x="40" y="113"/>
                  <a:pt x="37" y="115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122"/>
                  <a:pt x="44" y="122"/>
                  <a:pt x="44" y="122"/>
                </a:cubicBezTo>
                <a:cubicBezTo>
                  <a:pt x="34" y="117"/>
                  <a:pt x="34" y="117"/>
                  <a:pt x="34" y="117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2"/>
                  <a:pt x="35" y="112"/>
                  <a:pt x="35" y="112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96"/>
                  <a:pt x="34" y="96"/>
                  <a:pt x="34" y="96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4" y="100"/>
                  <a:pt x="44" y="99"/>
                  <a:pt x="44" y="98"/>
                </a:cubicBezTo>
                <a:cubicBezTo>
                  <a:pt x="44" y="96"/>
                  <a:pt x="44" y="93"/>
                  <a:pt x="43" y="91"/>
                </a:cubicBezTo>
                <a:cubicBezTo>
                  <a:pt x="34" y="93"/>
                  <a:pt x="34" y="93"/>
                  <a:pt x="34" y="93"/>
                </a:cubicBezTo>
                <a:cubicBezTo>
                  <a:pt x="34" y="88"/>
                  <a:pt x="34" y="88"/>
                  <a:pt x="34" y="88"/>
                </a:cubicBezTo>
                <a:cubicBezTo>
                  <a:pt x="38" y="83"/>
                  <a:pt x="38" y="83"/>
                  <a:pt x="38" y="83"/>
                </a:cubicBezTo>
                <a:cubicBezTo>
                  <a:pt x="34" y="81"/>
                  <a:pt x="34" y="81"/>
                  <a:pt x="34" y="81"/>
                </a:cubicBezTo>
                <a:cubicBezTo>
                  <a:pt x="34" y="48"/>
                  <a:pt x="34" y="48"/>
                  <a:pt x="34" y="48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6"/>
                  <a:pt x="41" y="36"/>
                  <a:pt x="42" y="36"/>
                </a:cubicBezTo>
                <a:cubicBezTo>
                  <a:pt x="42" y="36"/>
                  <a:pt x="42" y="36"/>
                  <a:pt x="42" y="36"/>
                </a:cubicBezTo>
                <a:lnTo>
                  <a:pt x="44" y="31"/>
                </a:lnTo>
                <a:close/>
                <a:moveTo>
                  <a:pt x="23" y="91"/>
                </a:moveTo>
                <a:cubicBezTo>
                  <a:pt x="23" y="91"/>
                  <a:pt x="23" y="91"/>
                  <a:pt x="23" y="91"/>
                </a:cubicBezTo>
                <a:cubicBezTo>
                  <a:pt x="23" y="90"/>
                  <a:pt x="23" y="90"/>
                  <a:pt x="23" y="90"/>
                </a:cubicBezTo>
                <a:cubicBezTo>
                  <a:pt x="23" y="73"/>
                  <a:pt x="23" y="73"/>
                  <a:pt x="23" y="73"/>
                </a:cubicBezTo>
                <a:cubicBezTo>
                  <a:pt x="27" y="63"/>
                  <a:pt x="27" y="63"/>
                  <a:pt x="27" y="63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42"/>
                  <a:pt x="23" y="42"/>
                  <a:pt x="23" y="42"/>
                </a:cubicBezTo>
                <a:cubicBezTo>
                  <a:pt x="24" y="43"/>
                  <a:pt x="24" y="43"/>
                  <a:pt x="24" y="43"/>
                </a:cubicBezTo>
                <a:cubicBezTo>
                  <a:pt x="25" y="43"/>
                  <a:pt x="25" y="44"/>
                  <a:pt x="24" y="45"/>
                </a:cubicBezTo>
                <a:cubicBezTo>
                  <a:pt x="23" y="49"/>
                  <a:pt x="23" y="49"/>
                  <a:pt x="23" y="49"/>
                </a:cubicBezTo>
                <a:cubicBezTo>
                  <a:pt x="32" y="53"/>
                  <a:pt x="32" y="53"/>
                  <a:pt x="32" y="53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81"/>
                  <a:pt x="34" y="81"/>
                  <a:pt x="34" y="81"/>
                </a:cubicBezTo>
                <a:cubicBezTo>
                  <a:pt x="26" y="78"/>
                  <a:pt x="26" y="78"/>
                  <a:pt x="26" y="78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2"/>
                  <a:pt x="26" y="92"/>
                  <a:pt x="26" y="92"/>
                </a:cubicBezTo>
                <a:cubicBezTo>
                  <a:pt x="27" y="93"/>
                  <a:pt x="27" y="93"/>
                  <a:pt x="28" y="93"/>
                </a:cubicBezTo>
                <a:cubicBezTo>
                  <a:pt x="28" y="94"/>
                  <a:pt x="28" y="94"/>
                  <a:pt x="28" y="94"/>
                </a:cubicBezTo>
                <a:cubicBezTo>
                  <a:pt x="34" y="88"/>
                  <a:pt x="34" y="88"/>
                  <a:pt x="34" y="88"/>
                </a:cubicBezTo>
                <a:cubicBezTo>
                  <a:pt x="34" y="93"/>
                  <a:pt x="34" y="93"/>
                  <a:pt x="34" y="93"/>
                </a:cubicBezTo>
                <a:cubicBezTo>
                  <a:pt x="29" y="94"/>
                  <a:pt x="29" y="94"/>
                  <a:pt x="29" y="94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7" y="99"/>
                  <a:pt x="27" y="99"/>
                  <a:pt x="27" y="99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5" y="100"/>
                  <a:pt x="24" y="100"/>
                  <a:pt x="24" y="100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99"/>
                  <a:pt x="23" y="99"/>
                  <a:pt x="23" y="99"/>
                </a:cubicBezTo>
                <a:cubicBezTo>
                  <a:pt x="23" y="99"/>
                  <a:pt x="23" y="99"/>
                  <a:pt x="23" y="99"/>
                </a:cubicBezTo>
                <a:lnTo>
                  <a:pt x="23" y="91"/>
                </a:lnTo>
                <a:close/>
                <a:moveTo>
                  <a:pt x="34" y="113"/>
                </a:moveTo>
                <a:cubicBezTo>
                  <a:pt x="33" y="113"/>
                  <a:pt x="33" y="113"/>
                  <a:pt x="33" y="113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8" y="115"/>
                  <a:pt x="28" y="115"/>
                  <a:pt x="28" y="115"/>
                </a:cubicBezTo>
                <a:cubicBezTo>
                  <a:pt x="26" y="115"/>
                  <a:pt x="25" y="115"/>
                  <a:pt x="23" y="115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6" y="119"/>
                  <a:pt x="30" y="118"/>
                  <a:pt x="33" y="117"/>
                </a:cubicBezTo>
                <a:cubicBezTo>
                  <a:pt x="34" y="117"/>
                  <a:pt x="34" y="117"/>
                  <a:pt x="34" y="117"/>
                </a:cubicBezTo>
                <a:lnTo>
                  <a:pt x="34" y="113"/>
                </a:lnTo>
                <a:close/>
                <a:moveTo>
                  <a:pt x="11" y="83"/>
                </a:moveTo>
                <a:cubicBezTo>
                  <a:pt x="9" y="85"/>
                  <a:pt x="8" y="87"/>
                  <a:pt x="7" y="89"/>
                </a:cubicBezTo>
                <a:cubicBezTo>
                  <a:pt x="14" y="92"/>
                  <a:pt x="14" y="92"/>
                  <a:pt x="14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0"/>
                  <a:pt x="15" y="90"/>
                  <a:pt x="15" y="90"/>
                </a:cubicBezTo>
                <a:cubicBezTo>
                  <a:pt x="15" y="89"/>
                  <a:pt x="18" y="89"/>
                  <a:pt x="21" y="90"/>
                </a:cubicBezTo>
                <a:cubicBezTo>
                  <a:pt x="23" y="91"/>
                  <a:pt x="23" y="91"/>
                  <a:pt x="23" y="91"/>
                </a:cubicBezTo>
                <a:cubicBezTo>
                  <a:pt x="23" y="99"/>
                  <a:pt x="23" y="99"/>
                  <a:pt x="23" y="99"/>
                </a:cubicBezTo>
                <a:cubicBezTo>
                  <a:pt x="22" y="99"/>
                  <a:pt x="22" y="98"/>
                  <a:pt x="22" y="98"/>
                </a:cubicBezTo>
                <a:cubicBezTo>
                  <a:pt x="21" y="97"/>
                  <a:pt x="21" y="97"/>
                  <a:pt x="21" y="97"/>
                </a:cubicBezTo>
                <a:cubicBezTo>
                  <a:pt x="20" y="96"/>
                  <a:pt x="20" y="96"/>
                  <a:pt x="20" y="96"/>
                </a:cubicBezTo>
                <a:cubicBezTo>
                  <a:pt x="6" y="99"/>
                  <a:pt x="6" y="99"/>
                  <a:pt x="6" y="99"/>
                </a:cubicBezTo>
                <a:cubicBezTo>
                  <a:pt x="6" y="101"/>
                  <a:pt x="7" y="103"/>
                  <a:pt x="8" y="105"/>
                </a:cubicBezTo>
                <a:cubicBezTo>
                  <a:pt x="10" y="107"/>
                  <a:pt x="11" y="109"/>
                  <a:pt x="13" y="111"/>
                </a:cubicBezTo>
                <a:cubicBezTo>
                  <a:pt x="15" y="109"/>
                  <a:pt x="15" y="109"/>
                  <a:pt x="15" y="109"/>
                </a:cubicBezTo>
                <a:cubicBezTo>
                  <a:pt x="14" y="108"/>
                  <a:pt x="14" y="108"/>
                  <a:pt x="14" y="107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5" y="105"/>
                  <a:pt x="16" y="105"/>
                  <a:pt x="17" y="106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2" y="112"/>
                  <a:pt x="22" y="112"/>
                  <a:pt x="22" y="112"/>
                </a:cubicBezTo>
                <a:cubicBezTo>
                  <a:pt x="22" y="115"/>
                  <a:pt x="22" y="115"/>
                  <a:pt x="22" y="115"/>
                </a:cubicBezTo>
                <a:cubicBezTo>
                  <a:pt x="22" y="115"/>
                  <a:pt x="22" y="115"/>
                  <a:pt x="23" y="115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0" y="118"/>
                  <a:pt x="18" y="117"/>
                  <a:pt x="16" y="116"/>
                </a:cubicBezTo>
                <a:cubicBezTo>
                  <a:pt x="5" y="111"/>
                  <a:pt x="0" y="98"/>
                  <a:pt x="5" y="87"/>
                </a:cubicBezTo>
                <a:cubicBezTo>
                  <a:pt x="8" y="79"/>
                  <a:pt x="15" y="75"/>
                  <a:pt x="22" y="74"/>
                </a:cubicBezTo>
                <a:cubicBezTo>
                  <a:pt x="22" y="73"/>
                  <a:pt x="22" y="73"/>
                  <a:pt x="22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90"/>
                  <a:pt x="23" y="90"/>
                  <a:pt x="23" y="90"/>
                </a:cubicBezTo>
                <a:cubicBezTo>
                  <a:pt x="17" y="79"/>
                  <a:pt x="17" y="79"/>
                  <a:pt x="17" y="79"/>
                </a:cubicBezTo>
                <a:cubicBezTo>
                  <a:pt x="15" y="80"/>
                  <a:pt x="13" y="81"/>
                  <a:pt x="11" y="83"/>
                </a:cubicBezTo>
                <a:close/>
                <a:moveTo>
                  <a:pt x="23" y="42"/>
                </a:moveTo>
                <a:cubicBezTo>
                  <a:pt x="23" y="61"/>
                  <a:pt x="23" y="61"/>
                  <a:pt x="23" y="61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63"/>
                  <a:pt x="17" y="63"/>
                  <a:pt x="17" y="63"/>
                </a:cubicBezTo>
                <a:cubicBezTo>
                  <a:pt x="16" y="63"/>
                  <a:pt x="15" y="64"/>
                  <a:pt x="14" y="63"/>
                </a:cubicBezTo>
                <a:cubicBezTo>
                  <a:pt x="10" y="62"/>
                  <a:pt x="10" y="62"/>
                  <a:pt x="10" y="62"/>
                </a:cubicBezTo>
                <a:cubicBezTo>
                  <a:pt x="9" y="61"/>
                  <a:pt x="9" y="60"/>
                  <a:pt x="10" y="59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1"/>
                  <a:pt x="19" y="41"/>
                  <a:pt x="20" y="41"/>
                </a:cubicBezTo>
                <a:lnTo>
                  <a:pt x="23" y="42"/>
                </a:lnTo>
                <a:close/>
              </a:path>
            </a:pathLst>
          </a:custGeom>
          <a:solidFill>
            <a:srgbClr val="92E4F2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908860" y="3344583"/>
            <a:ext cx="548640" cy="590550"/>
          </a:xfrm>
          <a:custGeom>
            <a:avLst/>
            <a:gdLst>
              <a:gd name="T0" fmla="*/ 139 w 186"/>
              <a:gd name="T1" fmla="*/ 158 h 180"/>
              <a:gd name="T2" fmla="*/ 130 w 186"/>
              <a:gd name="T3" fmla="*/ 69 h 180"/>
              <a:gd name="T4" fmla="*/ 125 w 186"/>
              <a:gd name="T5" fmla="*/ 39 h 180"/>
              <a:gd name="T6" fmla="*/ 121 w 186"/>
              <a:gd name="T7" fmla="*/ 37 h 180"/>
              <a:gd name="T8" fmla="*/ 119 w 186"/>
              <a:gd name="T9" fmla="*/ 63 h 180"/>
              <a:gd name="T10" fmla="*/ 118 w 186"/>
              <a:gd name="T11" fmla="*/ 101 h 180"/>
              <a:gd name="T12" fmla="*/ 110 w 186"/>
              <a:gd name="T13" fmla="*/ 155 h 180"/>
              <a:gd name="T14" fmla="*/ 109 w 186"/>
              <a:gd name="T15" fmla="*/ 58 h 180"/>
              <a:gd name="T16" fmla="*/ 108 w 186"/>
              <a:gd name="T17" fmla="*/ 155 h 180"/>
              <a:gd name="T18" fmla="*/ 106 w 186"/>
              <a:gd name="T19" fmla="*/ 179 h 180"/>
              <a:gd name="T20" fmla="*/ 103 w 186"/>
              <a:gd name="T21" fmla="*/ 88 h 180"/>
              <a:gd name="T22" fmla="*/ 102 w 186"/>
              <a:gd name="T23" fmla="*/ 6 h 180"/>
              <a:gd name="T24" fmla="*/ 101 w 186"/>
              <a:gd name="T25" fmla="*/ 180 h 180"/>
              <a:gd name="T26" fmla="*/ 101 w 186"/>
              <a:gd name="T27" fmla="*/ 55 h 180"/>
              <a:gd name="T28" fmla="*/ 94 w 186"/>
              <a:gd name="T29" fmla="*/ 46 h 180"/>
              <a:gd name="T30" fmla="*/ 92 w 186"/>
              <a:gd name="T31" fmla="*/ 88 h 180"/>
              <a:gd name="T32" fmla="*/ 92 w 186"/>
              <a:gd name="T33" fmla="*/ 91 h 180"/>
              <a:gd name="T34" fmla="*/ 88 w 186"/>
              <a:gd name="T35" fmla="*/ 142 h 180"/>
              <a:gd name="T36" fmla="*/ 86 w 186"/>
              <a:gd name="T37" fmla="*/ 142 h 180"/>
              <a:gd name="T38" fmla="*/ 85 w 186"/>
              <a:gd name="T39" fmla="*/ 150 h 180"/>
              <a:gd name="T40" fmla="*/ 85 w 186"/>
              <a:gd name="T41" fmla="*/ 178 h 180"/>
              <a:gd name="T42" fmla="*/ 84 w 186"/>
              <a:gd name="T43" fmla="*/ 146 h 180"/>
              <a:gd name="T44" fmla="*/ 84 w 186"/>
              <a:gd name="T45" fmla="*/ 143 h 180"/>
              <a:gd name="T46" fmla="*/ 82 w 186"/>
              <a:gd name="T47" fmla="*/ 177 h 180"/>
              <a:gd name="T48" fmla="*/ 82 w 186"/>
              <a:gd name="T49" fmla="*/ 149 h 180"/>
              <a:gd name="T50" fmla="*/ 81 w 186"/>
              <a:gd name="T51" fmla="*/ 149 h 180"/>
              <a:gd name="T52" fmla="*/ 76 w 186"/>
              <a:gd name="T53" fmla="*/ 10 h 180"/>
              <a:gd name="T54" fmla="*/ 74 w 186"/>
              <a:gd name="T55" fmla="*/ 79 h 180"/>
              <a:gd name="T56" fmla="*/ 73 w 186"/>
              <a:gd name="T57" fmla="*/ 78 h 180"/>
              <a:gd name="T58" fmla="*/ 72 w 186"/>
              <a:gd name="T59" fmla="*/ 102 h 180"/>
              <a:gd name="T60" fmla="*/ 72 w 186"/>
              <a:gd name="T61" fmla="*/ 109 h 180"/>
              <a:gd name="T62" fmla="*/ 72 w 186"/>
              <a:gd name="T63" fmla="*/ 146 h 180"/>
              <a:gd name="T64" fmla="*/ 72 w 186"/>
              <a:gd name="T65" fmla="*/ 102 h 180"/>
              <a:gd name="T66" fmla="*/ 71 w 186"/>
              <a:gd name="T67" fmla="*/ 90 h 180"/>
              <a:gd name="T68" fmla="*/ 71 w 186"/>
              <a:gd name="T69" fmla="*/ 114 h 180"/>
              <a:gd name="T70" fmla="*/ 72 w 186"/>
              <a:gd name="T71" fmla="*/ 146 h 180"/>
              <a:gd name="T72" fmla="*/ 71 w 186"/>
              <a:gd name="T73" fmla="*/ 111 h 180"/>
              <a:gd name="T74" fmla="*/ 71 w 186"/>
              <a:gd name="T75" fmla="*/ 143 h 180"/>
              <a:gd name="T76" fmla="*/ 71 w 186"/>
              <a:gd name="T77" fmla="*/ 113 h 180"/>
              <a:gd name="T78" fmla="*/ 71 w 186"/>
              <a:gd name="T79" fmla="*/ 144 h 180"/>
              <a:gd name="T80" fmla="*/ 71 w 186"/>
              <a:gd name="T81" fmla="*/ 107 h 180"/>
              <a:gd name="T82" fmla="*/ 71 w 186"/>
              <a:gd name="T83" fmla="*/ 126 h 180"/>
              <a:gd name="T84" fmla="*/ 70 w 186"/>
              <a:gd name="T85" fmla="*/ 82 h 180"/>
              <a:gd name="T86" fmla="*/ 70 w 186"/>
              <a:gd name="T87" fmla="*/ 111 h 180"/>
              <a:gd name="T88" fmla="*/ 70 w 186"/>
              <a:gd name="T89" fmla="*/ 74 h 180"/>
              <a:gd name="T90" fmla="*/ 70 w 186"/>
              <a:gd name="T91" fmla="*/ 128 h 180"/>
              <a:gd name="T92" fmla="*/ 70 w 186"/>
              <a:gd name="T93" fmla="*/ 76 h 180"/>
              <a:gd name="T94" fmla="*/ 70 w 186"/>
              <a:gd name="T95" fmla="*/ 126 h 180"/>
              <a:gd name="T96" fmla="*/ 69 w 186"/>
              <a:gd name="T97" fmla="*/ 145 h 180"/>
              <a:gd name="T98" fmla="*/ 70 w 186"/>
              <a:gd name="T99" fmla="*/ 121 h 180"/>
              <a:gd name="T100" fmla="*/ 69 w 186"/>
              <a:gd name="T101" fmla="*/ 146 h 180"/>
              <a:gd name="T102" fmla="*/ 68 w 186"/>
              <a:gd name="T103" fmla="*/ 31 h 180"/>
              <a:gd name="T104" fmla="*/ 68 w 186"/>
              <a:gd name="T105" fmla="*/ 114 h 180"/>
              <a:gd name="T106" fmla="*/ 66 w 186"/>
              <a:gd name="T107" fmla="*/ 102 h 180"/>
              <a:gd name="T108" fmla="*/ 62 w 186"/>
              <a:gd name="T109" fmla="*/ 77 h 180"/>
              <a:gd name="T110" fmla="*/ 59 w 186"/>
              <a:gd name="T111" fmla="*/ 143 h 180"/>
              <a:gd name="T112" fmla="*/ 46 w 186"/>
              <a:gd name="T113" fmla="*/ 136 h 180"/>
              <a:gd name="T114" fmla="*/ 42 w 186"/>
              <a:gd name="T115" fmla="*/ 162 h 180"/>
              <a:gd name="T116" fmla="*/ 41 w 186"/>
              <a:gd name="T117" fmla="*/ 161 h 180"/>
              <a:gd name="T118" fmla="*/ 40 w 186"/>
              <a:gd name="T119" fmla="*/ 134 h 180"/>
              <a:gd name="T120" fmla="*/ 38 w 186"/>
              <a:gd name="T121" fmla="*/ 133 h 180"/>
              <a:gd name="T122" fmla="*/ 36 w 186"/>
              <a:gd name="T123" fmla="*/ 130 h 180"/>
              <a:gd name="T124" fmla="*/ 36 w 186"/>
              <a:gd name="T125" fmla="*/ 13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0">
                <a:moveTo>
                  <a:pt x="165" y="164"/>
                </a:moveTo>
                <a:cubicBezTo>
                  <a:pt x="175" y="162"/>
                  <a:pt x="184" y="159"/>
                  <a:pt x="184" y="159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86" y="159"/>
                  <a:pt x="186" y="159"/>
                  <a:pt x="186" y="159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84" y="159"/>
                  <a:pt x="184" y="159"/>
                  <a:pt x="184" y="159"/>
                </a:cubicBezTo>
                <a:cubicBezTo>
                  <a:pt x="183" y="159"/>
                  <a:pt x="183" y="159"/>
                  <a:pt x="183" y="159"/>
                </a:cubicBezTo>
                <a:cubicBezTo>
                  <a:pt x="165" y="158"/>
                  <a:pt x="165" y="158"/>
                  <a:pt x="165" y="158"/>
                </a:cubicBezTo>
                <a:cubicBezTo>
                  <a:pt x="165" y="159"/>
                  <a:pt x="165" y="159"/>
                  <a:pt x="165" y="159"/>
                </a:cubicBezTo>
                <a:cubicBezTo>
                  <a:pt x="183" y="159"/>
                  <a:pt x="183" y="159"/>
                  <a:pt x="183" y="159"/>
                </a:cubicBezTo>
                <a:cubicBezTo>
                  <a:pt x="180" y="160"/>
                  <a:pt x="173" y="162"/>
                  <a:pt x="165" y="164"/>
                </a:cubicBezTo>
                <a:close/>
                <a:moveTo>
                  <a:pt x="165" y="151"/>
                </a:moveTo>
                <a:cubicBezTo>
                  <a:pt x="165" y="130"/>
                  <a:pt x="165" y="130"/>
                  <a:pt x="165" y="130"/>
                </a:cubicBezTo>
                <a:cubicBezTo>
                  <a:pt x="183" y="158"/>
                  <a:pt x="183" y="158"/>
                  <a:pt x="183" y="158"/>
                </a:cubicBezTo>
                <a:cubicBezTo>
                  <a:pt x="183" y="158"/>
                  <a:pt x="176" y="154"/>
                  <a:pt x="165" y="151"/>
                </a:cubicBezTo>
                <a:close/>
                <a:moveTo>
                  <a:pt x="139" y="168"/>
                </a:moveTo>
                <a:cubicBezTo>
                  <a:pt x="147" y="170"/>
                  <a:pt x="147" y="170"/>
                  <a:pt x="147" y="170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47" y="171"/>
                  <a:pt x="147" y="171"/>
                  <a:pt x="147" y="171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52" y="168"/>
                  <a:pt x="159" y="166"/>
                  <a:pt x="165" y="164"/>
                </a:cubicBezTo>
                <a:cubicBezTo>
                  <a:pt x="165" y="164"/>
                  <a:pt x="165" y="164"/>
                  <a:pt x="165" y="164"/>
                </a:cubicBezTo>
                <a:cubicBezTo>
                  <a:pt x="159" y="166"/>
                  <a:pt x="152" y="168"/>
                  <a:pt x="147" y="170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48" y="161"/>
                  <a:pt x="148" y="161"/>
                  <a:pt x="148" y="161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65" y="159"/>
                  <a:pt x="165" y="159"/>
                  <a:pt x="165" y="159"/>
                </a:cubicBezTo>
                <a:cubicBezTo>
                  <a:pt x="165" y="158"/>
                  <a:pt x="165" y="158"/>
                  <a:pt x="165" y="158"/>
                </a:cubicBezTo>
                <a:cubicBezTo>
                  <a:pt x="146" y="158"/>
                  <a:pt x="146" y="158"/>
                  <a:pt x="146" y="158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51" y="147"/>
                  <a:pt x="159" y="149"/>
                  <a:pt x="165" y="151"/>
                </a:cubicBezTo>
                <a:cubicBezTo>
                  <a:pt x="165" y="130"/>
                  <a:pt x="165" y="130"/>
                  <a:pt x="165" y="130"/>
                </a:cubicBezTo>
                <a:cubicBezTo>
                  <a:pt x="139" y="91"/>
                  <a:pt x="139" y="91"/>
                  <a:pt x="139" y="91"/>
                </a:cubicBezTo>
                <a:cubicBezTo>
                  <a:pt x="139" y="154"/>
                  <a:pt x="139" y="154"/>
                  <a:pt x="139" y="154"/>
                </a:cubicBezTo>
                <a:cubicBezTo>
                  <a:pt x="141" y="155"/>
                  <a:pt x="144" y="156"/>
                  <a:pt x="146" y="15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47" y="161"/>
                  <a:pt x="147" y="161"/>
                  <a:pt x="147" y="161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47" y="170"/>
                  <a:pt x="147" y="170"/>
                  <a:pt x="147" y="170"/>
                </a:cubicBezTo>
                <a:cubicBezTo>
                  <a:pt x="139" y="168"/>
                  <a:pt x="139" y="168"/>
                  <a:pt x="139" y="168"/>
                </a:cubicBezTo>
                <a:close/>
                <a:moveTo>
                  <a:pt x="165" y="120"/>
                </a:moveTo>
                <a:cubicBezTo>
                  <a:pt x="165" y="122"/>
                  <a:pt x="165" y="122"/>
                  <a:pt x="165" y="122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139" y="68"/>
                  <a:pt x="139" y="68"/>
                  <a:pt x="139" y="68"/>
                </a:cubicBezTo>
                <a:lnTo>
                  <a:pt x="165" y="120"/>
                </a:lnTo>
                <a:close/>
                <a:moveTo>
                  <a:pt x="130" y="166"/>
                </a:moveTo>
                <a:cubicBezTo>
                  <a:pt x="139" y="168"/>
                  <a:pt x="139" y="168"/>
                  <a:pt x="139" y="168"/>
                </a:cubicBezTo>
                <a:cubicBezTo>
                  <a:pt x="139" y="168"/>
                  <a:pt x="139" y="168"/>
                  <a:pt x="139" y="168"/>
                </a:cubicBezTo>
                <a:cubicBezTo>
                  <a:pt x="131" y="165"/>
                  <a:pt x="131" y="165"/>
                  <a:pt x="131" y="165"/>
                </a:cubicBezTo>
                <a:cubicBezTo>
                  <a:pt x="132" y="164"/>
                  <a:pt x="133" y="162"/>
                  <a:pt x="133" y="161"/>
                </a:cubicBezTo>
                <a:cubicBezTo>
                  <a:pt x="139" y="161"/>
                  <a:pt x="139" y="161"/>
                  <a:pt x="139" y="161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0" y="157"/>
                  <a:pt x="130" y="157"/>
                  <a:pt x="130" y="157"/>
                </a:cubicBezTo>
                <a:lnTo>
                  <a:pt x="130" y="166"/>
                </a:lnTo>
                <a:close/>
                <a:moveTo>
                  <a:pt x="139" y="68"/>
                </a:moveTo>
                <a:cubicBezTo>
                  <a:pt x="131" y="52"/>
                  <a:pt x="131" y="52"/>
                  <a:pt x="131" y="52"/>
                </a:cubicBezTo>
                <a:cubicBezTo>
                  <a:pt x="131" y="47"/>
                  <a:pt x="131" y="44"/>
                  <a:pt x="131" y="43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1" y="55"/>
                  <a:pt x="131" y="54"/>
                  <a:pt x="131" y="53"/>
                </a:cubicBezTo>
                <a:cubicBezTo>
                  <a:pt x="139" y="69"/>
                  <a:pt x="139" y="69"/>
                  <a:pt x="139" y="69"/>
                </a:cubicBezTo>
                <a:lnTo>
                  <a:pt x="139" y="68"/>
                </a:lnTo>
                <a:close/>
                <a:moveTo>
                  <a:pt x="139" y="91"/>
                </a:moveTo>
                <a:cubicBezTo>
                  <a:pt x="139" y="154"/>
                  <a:pt x="139" y="154"/>
                  <a:pt x="139" y="154"/>
                </a:cubicBezTo>
                <a:cubicBezTo>
                  <a:pt x="136" y="152"/>
                  <a:pt x="133" y="151"/>
                  <a:pt x="130" y="151"/>
                </a:cubicBezTo>
                <a:cubicBezTo>
                  <a:pt x="130" y="103"/>
                  <a:pt x="130" y="103"/>
                  <a:pt x="130" y="103"/>
                </a:cubicBezTo>
                <a:cubicBezTo>
                  <a:pt x="133" y="112"/>
                  <a:pt x="133" y="112"/>
                  <a:pt x="133" y="112"/>
                </a:cubicBezTo>
                <a:cubicBezTo>
                  <a:pt x="133" y="106"/>
                  <a:pt x="132" y="99"/>
                  <a:pt x="130" y="92"/>
                </a:cubicBezTo>
                <a:cubicBezTo>
                  <a:pt x="130" y="78"/>
                  <a:pt x="130" y="78"/>
                  <a:pt x="130" y="78"/>
                </a:cubicBezTo>
                <a:lnTo>
                  <a:pt x="139" y="91"/>
                </a:lnTo>
                <a:close/>
                <a:moveTo>
                  <a:pt x="130" y="70"/>
                </a:moveTo>
                <a:cubicBezTo>
                  <a:pt x="130" y="69"/>
                  <a:pt x="130" y="69"/>
                  <a:pt x="130" y="69"/>
                </a:cubicBezTo>
                <a:cubicBezTo>
                  <a:pt x="132" y="70"/>
                  <a:pt x="132" y="70"/>
                  <a:pt x="132" y="70"/>
                </a:cubicBezTo>
                <a:cubicBezTo>
                  <a:pt x="132" y="71"/>
                  <a:pt x="132" y="71"/>
                  <a:pt x="132" y="71"/>
                </a:cubicBezTo>
                <a:lnTo>
                  <a:pt x="130" y="70"/>
                </a:lnTo>
                <a:close/>
                <a:moveTo>
                  <a:pt x="126" y="167"/>
                </a:moveTo>
                <a:cubicBezTo>
                  <a:pt x="128" y="167"/>
                  <a:pt x="129" y="166"/>
                  <a:pt x="130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30" y="157"/>
                  <a:pt x="130" y="157"/>
                  <a:pt x="130" y="157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30" y="161"/>
                  <a:pt x="130" y="161"/>
                  <a:pt x="130" y="161"/>
                </a:cubicBezTo>
                <a:cubicBezTo>
                  <a:pt x="129" y="163"/>
                  <a:pt x="128" y="163"/>
                  <a:pt x="126" y="163"/>
                </a:cubicBezTo>
                <a:lnTo>
                  <a:pt x="126" y="167"/>
                </a:lnTo>
                <a:close/>
                <a:moveTo>
                  <a:pt x="130" y="42"/>
                </a:moveTo>
                <a:cubicBezTo>
                  <a:pt x="126" y="40"/>
                  <a:pt x="126" y="40"/>
                  <a:pt x="126" y="40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27" y="66"/>
                  <a:pt x="127" y="67"/>
                  <a:pt x="127" y="67"/>
                </a:cubicBezTo>
                <a:cubicBezTo>
                  <a:pt x="129" y="63"/>
                  <a:pt x="130" y="59"/>
                  <a:pt x="130" y="56"/>
                </a:cubicBezTo>
                <a:lnTo>
                  <a:pt x="130" y="42"/>
                </a:lnTo>
                <a:close/>
                <a:moveTo>
                  <a:pt x="130" y="69"/>
                </a:moveTo>
                <a:cubicBezTo>
                  <a:pt x="130" y="70"/>
                  <a:pt x="130" y="70"/>
                  <a:pt x="130" y="70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29" y="70"/>
                  <a:pt x="130" y="73"/>
                  <a:pt x="130" y="77"/>
                </a:cubicBezTo>
                <a:cubicBezTo>
                  <a:pt x="130" y="78"/>
                  <a:pt x="130" y="78"/>
                  <a:pt x="130" y="78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30" y="90"/>
                  <a:pt x="130" y="88"/>
                  <a:pt x="129" y="86"/>
                </a:cubicBezTo>
                <a:cubicBezTo>
                  <a:pt x="129" y="89"/>
                  <a:pt x="128" y="91"/>
                  <a:pt x="128" y="94"/>
                </a:cubicBezTo>
                <a:cubicBezTo>
                  <a:pt x="130" y="103"/>
                  <a:pt x="130" y="103"/>
                  <a:pt x="130" y="103"/>
                </a:cubicBezTo>
                <a:cubicBezTo>
                  <a:pt x="130" y="151"/>
                  <a:pt x="130" y="151"/>
                  <a:pt x="130" y="151"/>
                </a:cubicBezTo>
                <a:cubicBezTo>
                  <a:pt x="129" y="150"/>
                  <a:pt x="128" y="150"/>
                  <a:pt x="126" y="150"/>
                </a:cubicBezTo>
                <a:cubicBezTo>
                  <a:pt x="126" y="67"/>
                  <a:pt x="126" y="67"/>
                  <a:pt x="126" y="67"/>
                </a:cubicBezTo>
                <a:lnTo>
                  <a:pt x="130" y="69"/>
                </a:lnTo>
                <a:close/>
                <a:moveTo>
                  <a:pt x="123" y="167"/>
                </a:moveTo>
                <a:cubicBezTo>
                  <a:pt x="123" y="167"/>
                  <a:pt x="123" y="167"/>
                  <a:pt x="123" y="167"/>
                </a:cubicBezTo>
                <a:cubicBezTo>
                  <a:pt x="124" y="167"/>
                  <a:pt x="126" y="167"/>
                  <a:pt x="126" y="167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125" y="163"/>
                  <a:pt x="124" y="162"/>
                  <a:pt x="123" y="161"/>
                </a:cubicBezTo>
                <a:lnTo>
                  <a:pt x="123" y="167"/>
                </a:lnTo>
                <a:close/>
                <a:moveTo>
                  <a:pt x="126" y="40"/>
                </a:moveTo>
                <a:cubicBezTo>
                  <a:pt x="125" y="39"/>
                  <a:pt x="125" y="39"/>
                  <a:pt x="125" y="39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7"/>
                  <a:pt x="123" y="37"/>
                  <a:pt x="123" y="37"/>
                </a:cubicBezTo>
                <a:cubicBezTo>
                  <a:pt x="124" y="39"/>
                  <a:pt x="124" y="39"/>
                  <a:pt x="124" y="39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3" y="63"/>
                  <a:pt x="123" y="63"/>
                  <a:pt x="123" y="63"/>
                </a:cubicBezTo>
                <a:cubicBezTo>
                  <a:pt x="124" y="64"/>
                  <a:pt x="126" y="65"/>
                  <a:pt x="126" y="66"/>
                </a:cubicBezTo>
                <a:lnTo>
                  <a:pt x="126" y="40"/>
                </a:lnTo>
                <a:close/>
                <a:moveTo>
                  <a:pt x="123" y="33"/>
                </a:move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3" y="29"/>
                  <a:pt x="123" y="31"/>
                </a:cubicBezTo>
                <a:lnTo>
                  <a:pt x="123" y="33"/>
                </a:lnTo>
                <a:close/>
                <a:moveTo>
                  <a:pt x="126" y="67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6" y="150"/>
                  <a:pt x="125" y="150"/>
                  <a:pt x="124" y="150"/>
                </a:cubicBezTo>
                <a:cubicBezTo>
                  <a:pt x="124" y="153"/>
                  <a:pt x="123" y="155"/>
                  <a:pt x="123" y="156"/>
                </a:cubicBezTo>
                <a:cubicBezTo>
                  <a:pt x="123" y="65"/>
                  <a:pt x="123" y="65"/>
                  <a:pt x="123" y="65"/>
                </a:cubicBezTo>
                <a:lnTo>
                  <a:pt x="126" y="67"/>
                </a:lnTo>
                <a:close/>
                <a:moveTo>
                  <a:pt x="126" y="157"/>
                </a:moveTo>
                <a:cubicBezTo>
                  <a:pt x="126" y="161"/>
                  <a:pt x="126" y="161"/>
                  <a:pt x="126" y="161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57"/>
                  <a:pt x="123" y="157"/>
                  <a:pt x="123" y="157"/>
                </a:cubicBezTo>
                <a:lnTo>
                  <a:pt x="126" y="157"/>
                </a:lnTo>
                <a:close/>
                <a:moveTo>
                  <a:pt x="119" y="167"/>
                </a:moveTo>
                <a:cubicBezTo>
                  <a:pt x="120" y="167"/>
                  <a:pt x="121" y="167"/>
                  <a:pt x="123" y="167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19" y="157"/>
                  <a:pt x="119" y="157"/>
                  <a:pt x="119" y="157"/>
                </a:cubicBezTo>
                <a:lnTo>
                  <a:pt x="119" y="167"/>
                </a:lnTo>
                <a:close/>
                <a:moveTo>
                  <a:pt x="123" y="36"/>
                </a:moveTo>
                <a:cubicBezTo>
                  <a:pt x="122" y="35"/>
                  <a:pt x="122" y="35"/>
                  <a:pt x="122" y="35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23" y="32"/>
                  <a:pt x="122" y="33"/>
                  <a:pt x="122" y="34"/>
                </a:cubicBezTo>
                <a:cubicBezTo>
                  <a:pt x="122" y="34"/>
                  <a:pt x="122" y="34"/>
                  <a:pt x="122" y="34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22" y="36"/>
                  <a:pt x="121" y="36"/>
                  <a:pt x="121" y="37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19" y="60"/>
                  <a:pt x="119" y="60"/>
                  <a:pt x="119" y="60"/>
                </a:cubicBezTo>
                <a:cubicBezTo>
                  <a:pt x="121" y="61"/>
                  <a:pt x="122" y="62"/>
                  <a:pt x="123" y="63"/>
                </a:cubicBezTo>
                <a:cubicBezTo>
                  <a:pt x="123" y="38"/>
                  <a:pt x="123" y="38"/>
                  <a:pt x="123" y="38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2" y="36"/>
                  <a:pt x="122" y="36"/>
                  <a:pt x="122" y="36"/>
                </a:cubicBezTo>
                <a:cubicBezTo>
                  <a:pt x="123" y="37"/>
                  <a:pt x="123" y="37"/>
                  <a:pt x="123" y="37"/>
                </a:cubicBezTo>
                <a:lnTo>
                  <a:pt x="123" y="36"/>
                </a:lnTo>
                <a:close/>
                <a:moveTo>
                  <a:pt x="123" y="65"/>
                </a:moveTo>
                <a:cubicBezTo>
                  <a:pt x="123" y="156"/>
                  <a:pt x="123" y="156"/>
                  <a:pt x="123" y="156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2" y="156"/>
                  <a:pt x="121" y="155"/>
                  <a:pt x="119" y="15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99"/>
                  <a:pt x="120" y="97"/>
                  <a:pt x="120" y="95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19" y="63"/>
                  <a:pt x="119" y="63"/>
                  <a:pt x="119" y="63"/>
                </a:cubicBezTo>
                <a:cubicBezTo>
                  <a:pt x="121" y="64"/>
                  <a:pt x="121" y="64"/>
                  <a:pt x="121" y="64"/>
                </a:cubicBezTo>
                <a:cubicBezTo>
                  <a:pt x="120" y="63"/>
                  <a:pt x="120" y="62"/>
                  <a:pt x="119" y="61"/>
                </a:cubicBezTo>
                <a:cubicBezTo>
                  <a:pt x="119" y="61"/>
                  <a:pt x="119" y="61"/>
                  <a:pt x="119" y="61"/>
                </a:cubicBezTo>
                <a:cubicBezTo>
                  <a:pt x="122" y="64"/>
                  <a:pt x="122" y="64"/>
                  <a:pt x="122" y="64"/>
                </a:cubicBezTo>
                <a:lnTo>
                  <a:pt x="123" y="65"/>
                </a:lnTo>
                <a:close/>
                <a:moveTo>
                  <a:pt x="118" y="167"/>
                </a:moveTo>
                <a:cubicBezTo>
                  <a:pt x="119" y="167"/>
                  <a:pt x="119" y="167"/>
                  <a:pt x="119" y="16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8" y="157"/>
                  <a:pt x="118" y="157"/>
                  <a:pt x="118" y="157"/>
                </a:cubicBezTo>
                <a:lnTo>
                  <a:pt x="118" y="167"/>
                </a:lnTo>
                <a:close/>
                <a:moveTo>
                  <a:pt x="119" y="36"/>
                </a:moveTo>
                <a:cubicBezTo>
                  <a:pt x="118" y="36"/>
                  <a:pt x="118" y="36"/>
                  <a:pt x="118" y="36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9" y="60"/>
                  <a:pt x="119" y="60"/>
                  <a:pt x="119" y="60"/>
                </a:cubicBezTo>
                <a:lnTo>
                  <a:pt x="119" y="36"/>
                </a:lnTo>
                <a:close/>
                <a:moveTo>
                  <a:pt x="119" y="61"/>
                </a:moveTo>
                <a:cubicBezTo>
                  <a:pt x="119" y="61"/>
                  <a:pt x="119" y="61"/>
                  <a:pt x="119" y="61"/>
                </a:cubicBezTo>
                <a:cubicBezTo>
                  <a:pt x="119" y="61"/>
                  <a:pt x="119" y="60"/>
                  <a:pt x="118" y="60"/>
                </a:cubicBezTo>
                <a:cubicBezTo>
                  <a:pt x="118" y="60"/>
                  <a:pt x="118" y="60"/>
                  <a:pt x="118" y="60"/>
                </a:cubicBezTo>
                <a:lnTo>
                  <a:pt x="119" y="61"/>
                </a:lnTo>
                <a:close/>
                <a:moveTo>
                  <a:pt x="119" y="63"/>
                </a:moveTo>
                <a:cubicBezTo>
                  <a:pt x="119" y="63"/>
                  <a:pt x="119" y="63"/>
                  <a:pt x="119" y="6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2"/>
                  <a:pt x="118" y="62"/>
                  <a:pt x="118" y="62"/>
                </a:cubicBezTo>
                <a:cubicBezTo>
                  <a:pt x="119" y="63"/>
                  <a:pt x="119" y="63"/>
                  <a:pt x="119" y="63"/>
                </a:cubicBezTo>
                <a:cubicBezTo>
                  <a:pt x="118" y="63"/>
                  <a:pt x="118" y="63"/>
                  <a:pt x="118" y="6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9" y="94"/>
                  <a:pt x="119" y="94"/>
                  <a:pt x="119" y="94"/>
                </a:cubicBezTo>
                <a:lnTo>
                  <a:pt x="119" y="63"/>
                </a:lnTo>
                <a:close/>
                <a:moveTo>
                  <a:pt x="119" y="101"/>
                </a:moveTo>
                <a:cubicBezTo>
                  <a:pt x="119" y="155"/>
                  <a:pt x="119" y="155"/>
                  <a:pt x="119" y="155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118" y="101"/>
                  <a:pt x="118" y="101"/>
                  <a:pt x="118" y="101"/>
                </a:cubicBezTo>
                <a:lnTo>
                  <a:pt x="119" y="101"/>
                </a:lnTo>
                <a:close/>
                <a:moveTo>
                  <a:pt x="118" y="168"/>
                </a:moveTo>
                <a:cubicBezTo>
                  <a:pt x="118" y="167"/>
                  <a:pt x="118" y="167"/>
                  <a:pt x="118" y="167"/>
                </a:cubicBezTo>
                <a:cubicBezTo>
                  <a:pt x="118" y="157"/>
                  <a:pt x="118" y="157"/>
                  <a:pt x="118" y="157"/>
                </a:cubicBezTo>
                <a:cubicBezTo>
                  <a:pt x="118" y="157"/>
                  <a:pt x="118" y="157"/>
                  <a:pt x="118" y="157"/>
                </a:cubicBezTo>
                <a:lnTo>
                  <a:pt x="118" y="168"/>
                </a:lnTo>
                <a:close/>
                <a:moveTo>
                  <a:pt x="118" y="36"/>
                </a:moveTo>
                <a:cubicBezTo>
                  <a:pt x="118" y="36"/>
                  <a:pt x="118" y="36"/>
                  <a:pt x="118" y="36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60"/>
                  <a:pt x="118" y="61"/>
                  <a:pt x="118" y="62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60"/>
                  <a:pt x="118" y="60"/>
                  <a:pt x="118" y="60"/>
                </a:cubicBezTo>
                <a:lnTo>
                  <a:pt x="118" y="36"/>
                </a:lnTo>
                <a:close/>
                <a:moveTo>
                  <a:pt x="118" y="63"/>
                </a:moveTo>
                <a:cubicBezTo>
                  <a:pt x="118" y="93"/>
                  <a:pt x="118" y="93"/>
                  <a:pt x="118" y="9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8" y="62"/>
                  <a:pt x="118" y="62"/>
                  <a:pt x="118" y="62"/>
                </a:cubicBezTo>
                <a:lnTo>
                  <a:pt x="118" y="63"/>
                </a:lnTo>
                <a:close/>
                <a:moveTo>
                  <a:pt x="118" y="101"/>
                </a:moveTo>
                <a:cubicBezTo>
                  <a:pt x="118" y="154"/>
                  <a:pt x="118" y="154"/>
                  <a:pt x="118" y="154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118" y="101"/>
                  <a:pt x="118" y="101"/>
                  <a:pt x="118" y="101"/>
                </a:cubicBezTo>
                <a:close/>
                <a:moveTo>
                  <a:pt x="111" y="178"/>
                </a:moveTo>
                <a:cubicBezTo>
                  <a:pt x="112" y="177"/>
                  <a:pt x="112" y="177"/>
                  <a:pt x="113" y="176"/>
                </a:cubicBezTo>
                <a:cubicBezTo>
                  <a:pt x="115" y="175"/>
                  <a:pt x="115" y="170"/>
                  <a:pt x="118" y="168"/>
                </a:cubicBezTo>
                <a:cubicBezTo>
                  <a:pt x="118" y="157"/>
                  <a:pt x="118" y="157"/>
                  <a:pt x="118" y="157"/>
                </a:cubicBezTo>
                <a:cubicBezTo>
                  <a:pt x="115" y="156"/>
                  <a:pt x="113" y="156"/>
                  <a:pt x="111" y="155"/>
                </a:cubicBezTo>
                <a:lnTo>
                  <a:pt x="111" y="178"/>
                </a:lnTo>
                <a:close/>
                <a:moveTo>
                  <a:pt x="118" y="36"/>
                </a:moveTo>
                <a:cubicBezTo>
                  <a:pt x="111" y="32"/>
                  <a:pt x="111" y="32"/>
                  <a:pt x="111" y="32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3" y="38"/>
                  <a:pt x="112" y="42"/>
                  <a:pt x="111" y="44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13" y="57"/>
                  <a:pt x="114" y="57"/>
                  <a:pt x="116" y="58"/>
                </a:cubicBezTo>
                <a:cubicBezTo>
                  <a:pt x="116" y="59"/>
                  <a:pt x="116" y="60"/>
                  <a:pt x="115" y="61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91"/>
                  <a:pt x="116" y="92"/>
                  <a:pt x="118" y="93"/>
                </a:cubicBezTo>
                <a:cubicBezTo>
                  <a:pt x="118" y="62"/>
                  <a:pt x="118" y="62"/>
                  <a:pt x="118" y="62"/>
                </a:cubicBezTo>
                <a:cubicBezTo>
                  <a:pt x="117" y="62"/>
                  <a:pt x="117" y="62"/>
                  <a:pt x="117" y="6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59"/>
                  <a:pt x="118" y="59"/>
                  <a:pt x="118" y="59"/>
                </a:cubicBezTo>
                <a:lnTo>
                  <a:pt x="118" y="36"/>
                </a:lnTo>
                <a:close/>
                <a:moveTo>
                  <a:pt x="118" y="101"/>
                </a:moveTo>
                <a:cubicBezTo>
                  <a:pt x="118" y="154"/>
                  <a:pt x="118" y="154"/>
                  <a:pt x="118" y="154"/>
                </a:cubicBezTo>
                <a:cubicBezTo>
                  <a:pt x="117" y="153"/>
                  <a:pt x="115" y="152"/>
                  <a:pt x="114" y="152"/>
                </a:cubicBezTo>
                <a:cubicBezTo>
                  <a:pt x="113" y="153"/>
                  <a:pt x="111" y="154"/>
                  <a:pt x="111" y="154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98"/>
                  <a:pt x="111" y="98"/>
                  <a:pt x="111" y="98"/>
                </a:cubicBezTo>
                <a:lnTo>
                  <a:pt x="118" y="101"/>
                </a:lnTo>
                <a:close/>
                <a:moveTo>
                  <a:pt x="109" y="178"/>
                </a:moveTo>
                <a:cubicBezTo>
                  <a:pt x="110" y="178"/>
                  <a:pt x="110" y="178"/>
                  <a:pt x="111" y="178"/>
                </a:cubicBezTo>
                <a:cubicBezTo>
                  <a:pt x="111" y="155"/>
                  <a:pt x="111" y="155"/>
                  <a:pt x="111" y="155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1" y="154"/>
                  <a:pt x="111" y="154"/>
                  <a:pt x="111" y="154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10" y="149"/>
                  <a:pt x="110" y="149"/>
                  <a:pt x="110" y="149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09" y="155"/>
                  <a:pt x="109" y="155"/>
                  <a:pt x="109" y="155"/>
                </a:cubicBezTo>
                <a:lnTo>
                  <a:pt x="109" y="178"/>
                </a:lnTo>
                <a:close/>
                <a:moveTo>
                  <a:pt x="111" y="33"/>
                </a:move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lose/>
                <a:moveTo>
                  <a:pt x="111" y="44"/>
                </a:moveTo>
                <a:cubicBezTo>
                  <a:pt x="110" y="45"/>
                  <a:pt x="110" y="46"/>
                  <a:pt x="109" y="47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10" y="56"/>
                  <a:pt x="110" y="56"/>
                  <a:pt x="111" y="56"/>
                </a:cubicBezTo>
                <a:lnTo>
                  <a:pt x="111" y="44"/>
                </a:lnTo>
                <a:close/>
                <a:moveTo>
                  <a:pt x="109" y="178"/>
                </a:moveTo>
                <a:cubicBezTo>
                  <a:pt x="109" y="178"/>
                  <a:pt x="109" y="178"/>
                  <a:pt x="109" y="178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09" y="155"/>
                  <a:pt x="109" y="155"/>
                  <a:pt x="109" y="155"/>
                </a:cubicBezTo>
                <a:lnTo>
                  <a:pt x="109" y="178"/>
                </a:lnTo>
                <a:close/>
                <a:moveTo>
                  <a:pt x="109" y="47"/>
                </a:moveTo>
                <a:cubicBezTo>
                  <a:pt x="109" y="48"/>
                  <a:pt x="109" y="48"/>
                  <a:pt x="109" y="48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109" y="56"/>
                  <a:pt x="109" y="56"/>
                  <a:pt x="109" y="56"/>
                </a:cubicBezTo>
                <a:lnTo>
                  <a:pt x="109" y="47"/>
                </a:lnTo>
                <a:close/>
                <a:moveTo>
                  <a:pt x="109" y="58"/>
                </a:moveTo>
                <a:cubicBezTo>
                  <a:pt x="109" y="58"/>
                  <a:pt x="109" y="58"/>
                  <a:pt x="109" y="58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9" y="149"/>
                  <a:pt x="109" y="149"/>
                  <a:pt x="109" y="149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97"/>
                  <a:pt x="109" y="97"/>
                  <a:pt x="109" y="97"/>
                </a:cubicBezTo>
                <a:lnTo>
                  <a:pt x="109" y="58"/>
                </a:lnTo>
                <a:close/>
                <a:moveTo>
                  <a:pt x="108" y="178"/>
                </a:moveTo>
                <a:cubicBezTo>
                  <a:pt x="109" y="178"/>
                  <a:pt x="109" y="178"/>
                  <a:pt x="109" y="178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08" y="155"/>
                  <a:pt x="108" y="155"/>
                  <a:pt x="108" y="155"/>
                </a:cubicBezTo>
                <a:lnTo>
                  <a:pt x="108" y="178"/>
                </a:lnTo>
                <a:close/>
                <a:moveTo>
                  <a:pt x="109" y="48"/>
                </a:moveTo>
                <a:cubicBezTo>
                  <a:pt x="108" y="49"/>
                  <a:pt x="108" y="49"/>
                  <a:pt x="108" y="49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6"/>
                  <a:pt x="109" y="56"/>
                  <a:pt x="109" y="56"/>
                </a:cubicBezTo>
                <a:lnTo>
                  <a:pt x="109" y="48"/>
                </a:lnTo>
                <a:close/>
                <a:moveTo>
                  <a:pt x="109" y="58"/>
                </a:moveTo>
                <a:cubicBezTo>
                  <a:pt x="108" y="58"/>
                  <a:pt x="108" y="58"/>
                  <a:pt x="108" y="58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9" y="89"/>
                  <a:pt x="109" y="89"/>
                  <a:pt x="109" y="89"/>
                </a:cubicBezTo>
                <a:lnTo>
                  <a:pt x="109" y="58"/>
                </a:lnTo>
                <a:close/>
                <a:moveTo>
                  <a:pt x="109" y="89"/>
                </a:moveTo>
                <a:cubicBezTo>
                  <a:pt x="109" y="90"/>
                  <a:pt x="109" y="90"/>
                  <a:pt x="109" y="90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9" y="149"/>
                  <a:pt x="109" y="149"/>
                  <a:pt x="109" y="149"/>
                </a:cubicBezTo>
                <a:lnTo>
                  <a:pt x="109" y="89"/>
                </a:lnTo>
                <a:close/>
                <a:moveTo>
                  <a:pt x="106" y="179"/>
                </a:moveTo>
                <a:cubicBezTo>
                  <a:pt x="107" y="179"/>
                  <a:pt x="107" y="179"/>
                  <a:pt x="108" y="178"/>
                </a:cubicBezTo>
                <a:cubicBezTo>
                  <a:pt x="108" y="155"/>
                  <a:pt x="108" y="155"/>
                  <a:pt x="108" y="155"/>
                </a:cubicBezTo>
                <a:cubicBezTo>
                  <a:pt x="108" y="155"/>
                  <a:pt x="108" y="155"/>
                  <a:pt x="108" y="155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108" y="149"/>
                  <a:pt x="108" y="149"/>
                  <a:pt x="108" y="149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148"/>
                  <a:pt x="106" y="148"/>
                  <a:pt x="106" y="148"/>
                </a:cubicBezTo>
                <a:cubicBezTo>
                  <a:pt x="107" y="148"/>
                  <a:pt x="107" y="148"/>
                  <a:pt x="108" y="148"/>
                </a:cubicBezTo>
                <a:cubicBezTo>
                  <a:pt x="108" y="150"/>
                  <a:pt x="108" y="150"/>
                  <a:pt x="108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107" y="152"/>
                  <a:pt x="107" y="152"/>
                  <a:pt x="107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7" y="153"/>
                  <a:pt x="107" y="153"/>
                  <a:pt x="107" y="153"/>
                </a:cubicBezTo>
                <a:cubicBezTo>
                  <a:pt x="107" y="155"/>
                  <a:pt x="107" y="155"/>
                  <a:pt x="107" y="155"/>
                </a:cubicBezTo>
                <a:cubicBezTo>
                  <a:pt x="106" y="155"/>
                  <a:pt x="106" y="155"/>
                  <a:pt x="106" y="155"/>
                </a:cubicBezTo>
                <a:lnTo>
                  <a:pt x="106" y="179"/>
                </a:lnTo>
                <a:close/>
                <a:moveTo>
                  <a:pt x="108" y="49"/>
                </a:moveTo>
                <a:cubicBezTo>
                  <a:pt x="107" y="50"/>
                  <a:pt x="107" y="51"/>
                  <a:pt x="106" y="52"/>
                </a:cubicBezTo>
                <a:cubicBezTo>
                  <a:pt x="106" y="55"/>
                  <a:pt x="106" y="55"/>
                  <a:pt x="106" y="55"/>
                </a:cubicBezTo>
                <a:cubicBezTo>
                  <a:pt x="107" y="55"/>
                  <a:pt x="107" y="55"/>
                  <a:pt x="108" y="55"/>
                </a:cubicBezTo>
                <a:lnTo>
                  <a:pt x="108" y="49"/>
                </a:lnTo>
                <a:close/>
                <a:moveTo>
                  <a:pt x="108" y="58"/>
                </a:moveTo>
                <a:cubicBezTo>
                  <a:pt x="106" y="57"/>
                  <a:pt x="106" y="57"/>
                  <a:pt x="106" y="57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7" y="89"/>
                  <a:pt x="107" y="89"/>
                  <a:pt x="108" y="89"/>
                </a:cubicBezTo>
                <a:lnTo>
                  <a:pt x="108" y="58"/>
                </a:lnTo>
                <a:close/>
                <a:moveTo>
                  <a:pt x="103" y="7"/>
                </a:moveTo>
                <a:cubicBezTo>
                  <a:pt x="103" y="7"/>
                  <a:pt x="104" y="7"/>
                  <a:pt x="104" y="7"/>
                </a:cubicBezTo>
                <a:cubicBezTo>
                  <a:pt x="104" y="7"/>
                  <a:pt x="104" y="7"/>
                  <a:pt x="103" y="6"/>
                </a:cubicBezTo>
                <a:lnTo>
                  <a:pt x="103" y="7"/>
                </a:lnTo>
                <a:close/>
                <a:moveTo>
                  <a:pt x="103" y="179"/>
                </a:moveTo>
                <a:cubicBezTo>
                  <a:pt x="104" y="179"/>
                  <a:pt x="105" y="179"/>
                  <a:pt x="106" y="179"/>
                </a:cubicBezTo>
                <a:cubicBezTo>
                  <a:pt x="106" y="155"/>
                  <a:pt x="106" y="155"/>
                  <a:pt x="106" y="155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105" y="152"/>
                  <a:pt x="105" y="152"/>
                  <a:pt x="105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105" y="152"/>
                  <a:pt x="105" y="152"/>
                  <a:pt x="105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06" y="148"/>
                  <a:pt x="106" y="148"/>
                  <a:pt x="106" y="148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5" y="96"/>
                  <a:pt x="105" y="96"/>
                  <a:pt x="105" y="96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03" y="146"/>
                  <a:pt x="104" y="147"/>
                  <a:pt x="105" y="147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3" y="151"/>
                  <a:pt x="103" y="151"/>
                  <a:pt x="103" y="151"/>
                </a:cubicBezTo>
                <a:cubicBezTo>
                  <a:pt x="103" y="152"/>
                  <a:pt x="103" y="152"/>
                  <a:pt x="103" y="152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103" y="154"/>
                  <a:pt x="103" y="154"/>
                  <a:pt x="103" y="154"/>
                </a:cubicBezTo>
                <a:lnTo>
                  <a:pt x="103" y="179"/>
                </a:lnTo>
                <a:close/>
                <a:moveTo>
                  <a:pt x="106" y="52"/>
                </a:moveTo>
                <a:cubicBezTo>
                  <a:pt x="104" y="54"/>
                  <a:pt x="103" y="55"/>
                  <a:pt x="103" y="55"/>
                </a:cubicBezTo>
                <a:cubicBezTo>
                  <a:pt x="104" y="55"/>
                  <a:pt x="105" y="55"/>
                  <a:pt x="106" y="55"/>
                </a:cubicBezTo>
                <a:lnTo>
                  <a:pt x="106" y="52"/>
                </a:lnTo>
                <a:close/>
                <a:moveTo>
                  <a:pt x="106" y="57"/>
                </a:moveTo>
                <a:cubicBezTo>
                  <a:pt x="106" y="89"/>
                  <a:pt x="106" y="89"/>
                  <a:pt x="106" y="89"/>
                </a:cubicBezTo>
                <a:cubicBezTo>
                  <a:pt x="105" y="88"/>
                  <a:pt x="104" y="88"/>
                  <a:pt x="103" y="88"/>
                </a:cubicBezTo>
                <a:cubicBezTo>
                  <a:pt x="103" y="55"/>
                  <a:pt x="103" y="55"/>
                  <a:pt x="103" y="55"/>
                </a:cubicBezTo>
                <a:lnTo>
                  <a:pt x="106" y="57"/>
                </a:lnTo>
                <a:close/>
                <a:moveTo>
                  <a:pt x="102" y="6"/>
                </a:moveTo>
                <a:cubicBezTo>
                  <a:pt x="103" y="7"/>
                  <a:pt x="103" y="7"/>
                  <a:pt x="103" y="7"/>
                </a:cubicBezTo>
                <a:cubicBezTo>
                  <a:pt x="103" y="6"/>
                  <a:pt x="103" y="6"/>
                  <a:pt x="103" y="6"/>
                </a:cubicBezTo>
                <a:cubicBezTo>
                  <a:pt x="102" y="5"/>
                  <a:pt x="102" y="5"/>
                  <a:pt x="102" y="5"/>
                </a:cubicBezTo>
                <a:lnTo>
                  <a:pt x="102" y="6"/>
                </a:lnTo>
                <a:close/>
                <a:moveTo>
                  <a:pt x="102" y="179"/>
                </a:moveTo>
                <a:cubicBezTo>
                  <a:pt x="103" y="179"/>
                  <a:pt x="103" y="179"/>
                  <a:pt x="103" y="179"/>
                </a:cubicBezTo>
                <a:cubicBezTo>
                  <a:pt x="103" y="154"/>
                  <a:pt x="103" y="154"/>
                  <a:pt x="103" y="154"/>
                </a:cubicBezTo>
                <a:cubicBezTo>
                  <a:pt x="102" y="154"/>
                  <a:pt x="102" y="154"/>
                  <a:pt x="102" y="154"/>
                </a:cubicBezTo>
                <a:lnTo>
                  <a:pt x="102" y="179"/>
                </a:lnTo>
                <a:close/>
                <a:moveTo>
                  <a:pt x="103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7"/>
                  <a:pt x="102" y="57"/>
                  <a:pt x="102" y="5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3" y="88"/>
                  <a:pt x="103" y="88"/>
                  <a:pt x="103" y="88"/>
                </a:cubicBezTo>
                <a:lnTo>
                  <a:pt x="103" y="55"/>
                </a:lnTo>
                <a:close/>
                <a:moveTo>
                  <a:pt x="103" y="95"/>
                </a:moveTo>
                <a:cubicBezTo>
                  <a:pt x="102" y="95"/>
                  <a:pt x="102" y="95"/>
                  <a:pt x="102" y="95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7"/>
                  <a:pt x="102" y="147"/>
                  <a:pt x="102" y="147"/>
                </a:cubicBezTo>
                <a:cubicBezTo>
                  <a:pt x="102" y="150"/>
                  <a:pt x="102" y="150"/>
                  <a:pt x="102" y="150"/>
                </a:cubicBezTo>
                <a:cubicBezTo>
                  <a:pt x="102" y="149"/>
                  <a:pt x="102" y="149"/>
                  <a:pt x="102" y="149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2" y="149"/>
                  <a:pt x="102" y="149"/>
                  <a:pt x="102" y="149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103" y="146"/>
                  <a:pt x="103" y="146"/>
                  <a:pt x="103" y="146"/>
                </a:cubicBezTo>
                <a:lnTo>
                  <a:pt x="103" y="95"/>
                </a:lnTo>
                <a:close/>
                <a:moveTo>
                  <a:pt x="103" y="151"/>
                </a:moveTo>
                <a:cubicBezTo>
                  <a:pt x="103" y="152"/>
                  <a:pt x="103" y="152"/>
                  <a:pt x="103" y="152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lnTo>
                  <a:pt x="103" y="151"/>
                </a:lnTo>
                <a:close/>
                <a:moveTo>
                  <a:pt x="102" y="6"/>
                </a:moveTo>
                <a:cubicBezTo>
                  <a:pt x="102" y="6"/>
                  <a:pt x="102" y="6"/>
                  <a:pt x="102" y="6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lnTo>
                  <a:pt x="102" y="6"/>
                </a:lnTo>
                <a:close/>
                <a:moveTo>
                  <a:pt x="102" y="179"/>
                </a:moveTo>
                <a:cubicBezTo>
                  <a:pt x="102" y="179"/>
                  <a:pt x="102" y="179"/>
                  <a:pt x="102" y="179"/>
                </a:cubicBezTo>
                <a:cubicBezTo>
                  <a:pt x="102" y="154"/>
                  <a:pt x="102" y="154"/>
                  <a:pt x="102" y="154"/>
                </a:cubicBezTo>
                <a:cubicBezTo>
                  <a:pt x="102" y="154"/>
                  <a:pt x="102" y="154"/>
                  <a:pt x="102" y="154"/>
                </a:cubicBezTo>
                <a:lnTo>
                  <a:pt x="102" y="179"/>
                </a:lnTo>
                <a:close/>
                <a:moveTo>
                  <a:pt x="102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2" y="56"/>
                  <a:pt x="102" y="56"/>
                </a:cubicBezTo>
                <a:lnTo>
                  <a:pt x="102" y="55"/>
                </a:lnTo>
                <a:close/>
                <a:moveTo>
                  <a:pt x="102" y="58"/>
                </a:moveTo>
                <a:cubicBezTo>
                  <a:pt x="102" y="58"/>
                  <a:pt x="102" y="58"/>
                  <a:pt x="102" y="59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2" y="88"/>
                  <a:pt x="102" y="88"/>
                </a:cubicBezTo>
                <a:lnTo>
                  <a:pt x="102" y="58"/>
                </a:lnTo>
                <a:close/>
                <a:moveTo>
                  <a:pt x="102" y="95"/>
                </a:moveTo>
                <a:cubicBezTo>
                  <a:pt x="102" y="95"/>
                  <a:pt x="102" y="95"/>
                  <a:pt x="102" y="95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102" y="146"/>
                  <a:pt x="102" y="146"/>
                  <a:pt x="102" y="146"/>
                </a:cubicBezTo>
                <a:lnTo>
                  <a:pt x="102" y="95"/>
                </a:lnTo>
                <a:close/>
                <a:moveTo>
                  <a:pt x="102" y="147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1"/>
                  <a:pt x="102" y="151"/>
                  <a:pt x="102" y="151"/>
                </a:cubicBezTo>
                <a:cubicBezTo>
                  <a:pt x="102" y="152"/>
                  <a:pt x="102" y="152"/>
                  <a:pt x="102" y="152"/>
                </a:cubicBezTo>
                <a:cubicBezTo>
                  <a:pt x="102" y="148"/>
                  <a:pt x="102" y="148"/>
                  <a:pt x="102" y="148"/>
                </a:cubicBezTo>
                <a:lnTo>
                  <a:pt x="102" y="147"/>
                </a:lnTo>
                <a:close/>
                <a:moveTo>
                  <a:pt x="101" y="6"/>
                </a:moveTo>
                <a:cubicBezTo>
                  <a:pt x="102" y="6"/>
                  <a:pt x="102" y="6"/>
                  <a:pt x="102" y="6"/>
                </a:cubicBezTo>
                <a:cubicBezTo>
                  <a:pt x="102" y="5"/>
                  <a:pt x="102" y="5"/>
                  <a:pt x="102" y="5"/>
                </a:cubicBezTo>
                <a:cubicBezTo>
                  <a:pt x="101" y="5"/>
                  <a:pt x="101" y="5"/>
                  <a:pt x="101" y="5"/>
                </a:cubicBezTo>
                <a:lnTo>
                  <a:pt x="101" y="6"/>
                </a:lnTo>
                <a:close/>
                <a:moveTo>
                  <a:pt x="101" y="180"/>
                </a:moveTo>
                <a:cubicBezTo>
                  <a:pt x="102" y="179"/>
                  <a:pt x="102" y="179"/>
                  <a:pt x="102" y="179"/>
                </a:cubicBezTo>
                <a:cubicBezTo>
                  <a:pt x="102" y="154"/>
                  <a:pt x="102" y="154"/>
                  <a:pt x="102" y="154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2" y="152"/>
                  <a:pt x="102" y="152"/>
                  <a:pt x="102" y="152"/>
                </a:cubicBezTo>
                <a:cubicBezTo>
                  <a:pt x="102" y="148"/>
                  <a:pt x="102" y="148"/>
                  <a:pt x="102" y="148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1" y="154"/>
                  <a:pt x="101" y="154"/>
                  <a:pt x="101" y="154"/>
                </a:cubicBezTo>
                <a:lnTo>
                  <a:pt x="101" y="180"/>
                </a:lnTo>
                <a:close/>
                <a:moveTo>
                  <a:pt x="102" y="55"/>
                </a:moveTo>
                <a:cubicBezTo>
                  <a:pt x="101" y="54"/>
                  <a:pt x="101" y="54"/>
                  <a:pt x="101" y="54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2" y="56"/>
                  <a:pt x="102" y="56"/>
                  <a:pt x="102" y="56"/>
                </a:cubicBezTo>
                <a:lnTo>
                  <a:pt x="102" y="55"/>
                </a:lnTo>
                <a:close/>
                <a:moveTo>
                  <a:pt x="102" y="59"/>
                </a:moveTo>
                <a:cubicBezTo>
                  <a:pt x="101" y="60"/>
                  <a:pt x="101" y="62"/>
                  <a:pt x="101" y="63"/>
                </a:cubicBezTo>
                <a:cubicBezTo>
                  <a:pt x="101" y="88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lnTo>
                  <a:pt x="102" y="59"/>
                </a:lnTo>
                <a:close/>
                <a:moveTo>
                  <a:pt x="102" y="95"/>
                </a:moveTo>
                <a:cubicBezTo>
                  <a:pt x="101" y="94"/>
                  <a:pt x="101" y="94"/>
                  <a:pt x="101" y="94"/>
                </a:cubicBezTo>
                <a:cubicBezTo>
                  <a:pt x="101" y="146"/>
                  <a:pt x="101" y="146"/>
                  <a:pt x="101" y="146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2" y="146"/>
                  <a:pt x="102" y="146"/>
                  <a:pt x="102" y="146"/>
                </a:cubicBezTo>
                <a:lnTo>
                  <a:pt x="102" y="95"/>
                </a:lnTo>
                <a:close/>
                <a:moveTo>
                  <a:pt x="100" y="6"/>
                </a:moveTo>
                <a:cubicBezTo>
                  <a:pt x="101" y="6"/>
                  <a:pt x="101" y="6"/>
                  <a:pt x="101" y="6"/>
                </a:cubicBezTo>
                <a:cubicBezTo>
                  <a:pt x="101" y="5"/>
                  <a:pt x="101" y="5"/>
                  <a:pt x="101" y="5"/>
                </a:cubicBezTo>
                <a:cubicBezTo>
                  <a:pt x="100" y="5"/>
                  <a:pt x="100" y="5"/>
                  <a:pt x="100" y="5"/>
                </a:cubicBezTo>
                <a:cubicBezTo>
                  <a:pt x="100" y="5"/>
                  <a:pt x="100" y="5"/>
                  <a:pt x="100" y="5"/>
                </a:cubicBezTo>
                <a:lnTo>
                  <a:pt x="100" y="6"/>
                </a:lnTo>
                <a:close/>
                <a:moveTo>
                  <a:pt x="100" y="180"/>
                </a:moveTo>
                <a:cubicBezTo>
                  <a:pt x="101" y="180"/>
                  <a:pt x="101" y="180"/>
                  <a:pt x="101" y="180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0" y="153"/>
                  <a:pt x="100" y="153"/>
                  <a:pt x="100" y="153"/>
                </a:cubicBezTo>
                <a:lnTo>
                  <a:pt x="100" y="180"/>
                </a:lnTo>
                <a:close/>
                <a:moveTo>
                  <a:pt x="101" y="54"/>
                </a:moveTo>
                <a:cubicBezTo>
                  <a:pt x="100" y="55"/>
                  <a:pt x="100" y="55"/>
                  <a:pt x="100" y="55"/>
                </a:cubicBezTo>
                <a:cubicBezTo>
                  <a:pt x="101" y="55"/>
                  <a:pt x="101" y="55"/>
                  <a:pt x="101" y="55"/>
                </a:cubicBezTo>
                <a:lnTo>
                  <a:pt x="101" y="54"/>
                </a:lnTo>
                <a:close/>
                <a:moveTo>
                  <a:pt x="101" y="63"/>
                </a:moveTo>
                <a:cubicBezTo>
                  <a:pt x="101" y="64"/>
                  <a:pt x="100" y="65"/>
                  <a:pt x="100" y="6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1" y="88"/>
                  <a:pt x="101" y="88"/>
                  <a:pt x="101" y="88"/>
                </a:cubicBezTo>
                <a:lnTo>
                  <a:pt x="101" y="63"/>
                </a:lnTo>
                <a:close/>
                <a:moveTo>
                  <a:pt x="101" y="94"/>
                </a:moveTo>
                <a:cubicBezTo>
                  <a:pt x="100" y="94"/>
                  <a:pt x="100" y="94"/>
                  <a:pt x="100" y="94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00" y="148"/>
                  <a:pt x="100" y="148"/>
                  <a:pt x="100" y="148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1" y="146"/>
                  <a:pt x="101" y="146"/>
                  <a:pt x="101" y="146"/>
                </a:cubicBezTo>
                <a:lnTo>
                  <a:pt x="101" y="94"/>
                </a:lnTo>
                <a:close/>
                <a:moveTo>
                  <a:pt x="99" y="6"/>
                </a:moveTo>
                <a:cubicBezTo>
                  <a:pt x="99" y="6"/>
                  <a:pt x="99" y="6"/>
                  <a:pt x="100" y="6"/>
                </a:cubicBezTo>
                <a:cubicBezTo>
                  <a:pt x="100" y="5"/>
                  <a:pt x="100" y="5"/>
                  <a:pt x="100" y="5"/>
                </a:cubicBezTo>
                <a:cubicBezTo>
                  <a:pt x="99" y="5"/>
                  <a:pt x="99" y="5"/>
                  <a:pt x="99" y="5"/>
                </a:cubicBezTo>
                <a:lnTo>
                  <a:pt x="99" y="6"/>
                </a:lnTo>
                <a:close/>
                <a:moveTo>
                  <a:pt x="99" y="180"/>
                </a:moveTo>
                <a:cubicBezTo>
                  <a:pt x="99" y="180"/>
                  <a:pt x="100" y="180"/>
                  <a:pt x="100" y="180"/>
                </a:cubicBezTo>
                <a:cubicBezTo>
                  <a:pt x="100" y="153"/>
                  <a:pt x="100" y="153"/>
                  <a:pt x="100" y="153"/>
                </a:cubicBezTo>
                <a:cubicBezTo>
                  <a:pt x="100" y="153"/>
                  <a:pt x="100" y="153"/>
                  <a:pt x="100" y="153"/>
                </a:cubicBezTo>
                <a:cubicBezTo>
                  <a:pt x="100" y="151"/>
                  <a:pt x="100" y="151"/>
                  <a:pt x="100" y="151"/>
                </a:cubicBezTo>
                <a:cubicBezTo>
                  <a:pt x="100" y="148"/>
                  <a:pt x="100" y="148"/>
                  <a:pt x="100" y="148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9" y="153"/>
                  <a:pt x="99" y="153"/>
                  <a:pt x="99" y="153"/>
                </a:cubicBezTo>
                <a:lnTo>
                  <a:pt x="99" y="180"/>
                </a:lnTo>
                <a:close/>
                <a:moveTo>
                  <a:pt x="100" y="66"/>
                </a:moveTo>
                <a:cubicBezTo>
                  <a:pt x="100" y="67"/>
                  <a:pt x="99" y="68"/>
                  <a:pt x="99" y="69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88"/>
                  <a:pt x="100" y="88"/>
                  <a:pt x="100" y="88"/>
                </a:cubicBezTo>
                <a:lnTo>
                  <a:pt x="100" y="66"/>
                </a:lnTo>
                <a:close/>
                <a:moveTo>
                  <a:pt x="100" y="94"/>
                </a:moveTo>
                <a:cubicBezTo>
                  <a:pt x="99" y="93"/>
                  <a:pt x="99" y="93"/>
                  <a:pt x="99" y="93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145"/>
                  <a:pt x="100" y="145"/>
                  <a:pt x="100" y="145"/>
                </a:cubicBezTo>
                <a:lnTo>
                  <a:pt x="100" y="94"/>
                </a:lnTo>
                <a:close/>
                <a:moveTo>
                  <a:pt x="94" y="46"/>
                </a:moveTo>
                <a:cubicBezTo>
                  <a:pt x="95" y="46"/>
                  <a:pt x="95" y="46"/>
                  <a:pt x="95" y="46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4"/>
                  <a:pt x="94" y="43"/>
                  <a:pt x="92" y="41"/>
                </a:cubicBezTo>
                <a:cubicBezTo>
                  <a:pt x="92" y="42"/>
                  <a:pt x="92" y="42"/>
                  <a:pt x="92" y="42"/>
                </a:cubicBezTo>
                <a:cubicBezTo>
                  <a:pt x="93" y="43"/>
                  <a:pt x="94" y="44"/>
                  <a:pt x="94" y="45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64"/>
                  <a:pt x="92" y="64"/>
                  <a:pt x="92" y="64"/>
                </a:cubicBezTo>
                <a:cubicBezTo>
                  <a:pt x="95" y="53"/>
                  <a:pt x="95" y="47"/>
                  <a:pt x="94" y="46"/>
                </a:cubicBezTo>
                <a:close/>
                <a:moveTo>
                  <a:pt x="92" y="39"/>
                </a:moveTo>
                <a:cubicBezTo>
                  <a:pt x="95" y="28"/>
                  <a:pt x="94" y="21"/>
                  <a:pt x="94" y="20"/>
                </a:cubicBezTo>
                <a:cubicBezTo>
                  <a:pt x="96" y="21"/>
                  <a:pt x="96" y="21"/>
                  <a:pt x="96" y="21"/>
                </a:cubicBezTo>
                <a:cubicBezTo>
                  <a:pt x="97" y="20"/>
                  <a:pt x="97" y="20"/>
                  <a:pt x="97" y="20"/>
                </a:cubicBezTo>
                <a:cubicBezTo>
                  <a:pt x="92" y="18"/>
                  <a:pt x="92" y="18"/>
                  <a:pt x="92" y="18"/>
                </a:cubicBezTo>
                <a:lnTo>
                  <a:pt x="92" y="39"/>
                </a:lnTo>
                <a:close/>
                <a:moveTo>
                  <a:pt x="92" y="5"/>
                </a:moveTo>
                <a:cubicBezTo>
                  <a:pt x="94" y="5"/>
                  <a:pt x="95" y="5"/>
                  <a:pt x="97" y="6"/>
                </a:cubicBezTo>
                <a:cubicBezTo>
                  <a:pt x="97" y="6"/>
                  <a:pt x="98" y="6"/>
                  <a:pt x="99" y="6"/>
                </a:cubicBezTo>
                <a:cubicBezTo>
                  <a:pt x="99" y="5"/>
                  <a:pt x="99" y="5"/>
                  <a:pt x="99" y="5"/>
                </a:cubicBezTo>
                <a:cubicBezTo>
                  <a:pt x="98" y="5"/>
                  <a:pt x="97" y="5"/>
                  <a:pt x="96" y="5"/>
                </a:cubicBezTo>
                <a:cubicBezTo>
                  <a:pt x="95" y="4"/>
                  <a:pt x="94" y="4"/>
                  <a:pt x="92" y="3"/>
                </a:cubicBezTo>
                <a:lnTo>
                  <a:pt x="92" y="5"/>
                </a:lnTo>
                <a:close/>
                <a:moveTo>
                  <a:pt x="92" y="179"/>
                </a:moveTo>
                <a:cubicBezTo>
                  <a:pt x="95" y="179"/>
                  <a:pt x="97" y="179"/>
                  <a:pt x="99" y="180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93"/>
                  <a:pt x="99" y="93"/>
                  <a:pt x="99" y="93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143"/>
                  <a:pt x="92" y="143"/>
                  <a:pt x="92" y="143"/>
                </a:cubicBezTo>
                <a:cubicBezTo>
                  <a:pt x="94" y="143"/>
                  <a:pt x="95" y="144"/>
                  <a:pt x="96" y="144"/>
                </a:cubicBezTo>
                <a:cubicBezTo>
                  <a:pt x="95" y="148"/>
                  <a:pt x="95" y="151"/>
                  <a:pt x="94" y="152"/>
                </a:cubicBezTo>
                <a:cubicBezTo>
                  <a:pt x="92" y="152"/>
                  <a:pt x="92" y="152"/>
                  <a:pt x="92" y="152"/>
                </a:cubicBezTo>
                <a:lnTo>
                  <a:pt x="92" y="179"/>
                </a:lnTo>
                <a:close/>
                <a:moveTo>
                  <a:pt x="99" y="69"/>
                </a:moveTo>
                <a:cubicBezTo>
                  <a:pt x="97" y="74"/>
                  <a:pt x="95" y="78"/>
                  <a:pt x="92" y="81"/>
                </a:cubicBezTo>
                <a:cubicBezTo>
                  <a:pt x="92" y="88"/>
                  <a:pt x="92" y="88"/>
                  <a:pt x="92" y="88"/>
                </a:cubicBezTo>
                <a:cubicBezTo>
                  <a:pt x="95" y="88"/>
                  <a:pt x="97" y="88"/>
                  <a:pt x="99" y="88"/>
                </a:cubicBezTo>
                <a:lnTo>
                  <a:pt x="99" y="69"/>
                </a:lnTo>
                <a:close/>
                <a:moveTo>
                  <a:pt x="92" y="41"/>
                </a:moveTo>
                <a:cubicBezTo>
                  <a:pt x="92" y="40"/>
                  <a:pt x="92" y="40"/>
                  <a:pt x="92" y="40"/>
                </a:cubicBezTo>
                <a:cubicBezTo>
                  <a:pt x="92" y="40"/>
                  <a:pt x="92" y="39"/>
                  <a:pt x="92" y="39"/>
                </a:cubicBezTo>
                <a:cubicBezTo>
                  <a:pt x="92" y="18"/>
                  <a:pt x="92" y="18"/>
                  <a:pt x="92" y="18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39"/>
                  <a:pt x="90" y="39"/>
                  <a:pt x="90" y="39"/>
                </a:cubicBezTo>
                <a:cubicBezTo>
                  <a:pt x="90" y="40"/>
                  <a:pt x="91" y="40"/>
                  <a:pt x="91" y="40"/>
                </a:cubicBezTo>
                <a:cubicBezTo>
                  <a:pt x="92" y="41"/>
                  <a:pt x="92" y="41"/>
                  <a:pt x="92" y="42"/>
                </a:cubicBezTo>
                <a:lnTo>
                  <a:pt x="92" y="41"/>
                </a:lnTo>
                <a:close/>
                <a:moveTo>
                  <a:pt x="90" y="6"/>
                </a:moveTo>
                <a:cubicBezTo>
                  <a:pt x="90" y="6"/>
                  <a:pt x="91" y="6"/>
                  <a:pt x="92" y="5"/>
                </a:cubicBezTo>
                <a:cubicBezTo>
                  <a:pt x="92" y="3"/>
                  <a:pt x="92" y="3"/>
                  <a:pt x="92" y="3"/>
                </a:cubicBezTo>
                <a:cubicBezTo>
                  <a:pt x="92" y="3"/>
                  <a:pt x="91" y="3"/>
                  <a:pt x="90" y="4"/>
                </a:cubicBezTo>
                <a:lnTo>
                  <a:pt x="90" y="6"/>
                </a:lnTo>
                <a:close/>
                <a:moveTo>
                  <a:pt x="90" y="2"/>
                </a:move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90" y="0"/>
                  <a:pt x="90" y="1"/>
                </a:cubicBezTo>
                <a:lnTo>
                  <a:pt x="90" y="2"/>
                </a:lnTo>
                <a:close/>
                <a:moveTo>
                  <a:pt x="90" y="179"/>
                </a:moveTo>
                <a:cubicBezTo>
                  <a:pt x="91" y="179"/>
                  <a:pt x="92" y="179"/>
                  <a:pt x="92" y="179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0" y="151"/>
                  <a:pt x="90" y="151"/>
                  <a:pt x="90" y="151"/>
                </a:cubicBezTo>
                <a:lnTo>
                  <a:pt x="90" y="179"/>
                </a:lnTo>
                <a:close/>
                <a:moveTo>
                  <a:pt x="92" y="81"/>
                </a:moveTo>
                <a:cubicBezTo>
                  <a:pt x="92" y="82"/>
                  <a:pt x="91" y="83"/>
                  <a:pt x="90" y="84"/>
                </a:cubicBezTo>
                <a:cubicBezTo>
                  <a:pt x="90" y="88"/>
                  <a:pt x="90" y="88"/>
                  <a:pt x="90" y="88"/>
                </a:cubicBezTo>
                <a:cubicBezTo>
                  <a:pt x="91" y="88"/>
                  <a:pt x="92" y="88"/>
                  <a:pt x="92" y="88"/>
                </a:cubicBezTo>
                <a:lnTo>
                  <a:pt x="92" y="81"/>
                </a:lnTo>
                <a:close/>
                <a:moveTo>
                  <a:pt x="92" y="91"/>
                </a:moveTo>
                <a:cubicBezTo>
                  <a:pt x="90" y="90"/>
                  <a:pt x="90" y="90"/>
                  <a:pt x="90" y="9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2"/>
                  <a:pt x="91" y="142"/>
                  <a:pt x="91" y="143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2" y="143"/>
                  <a:pt x="92" y="143"/>
                  <a:pt x="92" y="143"/>
                </a:cubicBezTo>
                <a:lnTo>
                  <a:pt x="92" y="91"/>
                </a:lnTo>
                <a:close/>
                <a:moveTo>
                  <a:pt x="90" y="84"/>
                </a:moveTo>
                <a:cubicBezTo>
                  <a:pt x="90" y="84"/>
                  <a:pt x="90" y="84"/>
                  <a:pt x="90" y="84"/>
                </a:cubicBezTo>
                <a:cubicBezTo>
                  <a:pt x="90" y="84"/>
                  <a:pt x="90" y="84"/>
                  <a:pt x="90" y="84"/>
                </a:cubicBezTo>
                <a:close/>
                <a:moveTo>
                  <a:pt x="90" y="75"/>
                </a:moveTo>
                <a:cubicBezTo>
                  <a:pt x="91" y="71"/>
                  <a:pt x="92" y="67"/>
                  <a:pt x="92" y="64"/>
                </a:cubicBezTo>
                <a:cubicBezTo>
                  <a:pt x="92" y="44"/>
                  <a:pt x="92" y="44"/>
                  <a:pt x="92" y="44"/>
                </a:cubicBezTo>
                <a:cubicBezTo>
                  <a:pt x="90" y="43"/>
                  <a:pt x="90" y="43"/>
                  <a:pt x="90" y="43"/>
                </a:cubicBezTo>
                <a:lnTo>
                  <a:pt x="90" y="75"/>
                </a:lnTo>
                <a:close/>
                <a:moveTo>
                  <a:pt x="90" y="17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39"/>
                  <a:pt x="88" y="39"/>
                  <a:pt x="88" y="39"/>
                </a:cubicBezTo>
                <a:cubicBezTo>
                  <a:pt x="89" y="39"/>
                  <a:pt x="89" y="39"/>
                  <a:pt x="90" y="39"/>
                </a:cubicBezTo>
                <a:lnTo>
                  <a:pt x="90" y="17"/>
                </a:lnTo>
                <a:close/>
                <a:moveTo>
                  <a:pt x="88" y="9"/>
                </a:moveTo>
                <a:cubicBezTo>
                  <a:pt x="89" y="6"/>
                  <a:pt x="89" y="6"/>
                  <a:pt x="89" y="6"/>
                </a:cubicBezTo>
                <a:cubicBezTo>
                  <a:pt x="89" y="6"/>
                  <a:pt x="89" y="6"/>
                  <a:pt x="90" y="6"/>
                </a:cubicBezTo>
                <a:cubicBezTo>
                  <a:pt x="90" y="4"/>
                  <a:pt x="90" y="4"/>
                  <a:pt x="90" y="4"/>
                </a:cubicBezTo>
                <a:cubicBezTo>
                  <a:pt x="89" y="4"/>
                  <a:pt x="89" y="4"/>
                  <a:pt x="89" y="4"/>
                </a:cubicBezTo>
                <a:cubicBezTo>
                  <a:pt x="89" y="4"/>
                  <a:pt x="89" y="4"/>
                  <a:pt x="89" y="4"/>
                </a:cubicBezTo>
                <a:cubicBezTo>
                  <a:pt x="90" y="2"/>
                  <a:pt x="90" y="2"/>
                  <a:pt x="90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2"/>
                  <a:pt x="89" y="3"/>
                  <a:pt x="88" y="6"/>
                </a:cubicBezTo>
                <a:lnTo>
                  <a:pt x="88" y="9"/>
                </a:lnTo>
                <a:close/>
                <a:moveTo>
                  <a:pt x="88" y="178"/>
                </a:moveTo>
                <a:cubicBezTo>
                  <a:pt x="89" y="178"/>
                  <a:pt x="89" y="178"/>
                  <a:pt x="90" y="179"/>
                </a:cubicBezTo>
                <a:cubicBezTo>
                  <a:pt x="90" y="151"/>
                  <a:pt x="90" y="151"/>
                  <a:pt x="90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0" y="148"/>
                  <a:pt x="90" y="148"/>
                  <a:pt x="90" y="148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88" y="151"/>
                  <a:pt x="88" y="151"/>
                  <a:pt x="88" y="151"/>
                </a:cubicBezTo>
                <a:lnTo>
                  <a:pt x="88" y="178"/>
                </a:lnTo>
                <a:close/>
                <a:moveTo>
                  <a:pt x="90" y="84"/>
                </a:moveTo>
                <a:cubicBezTo>
                  <a:pt x="89" y="85"/>
                  <a:pt x="89" y="86"/>
                  <a:pt x="88" y="86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89" y="88"/>
                  <a:pt x="90" y="88"/>
                </a:cubicBezTo>
                <a:lnTo>
                  <a:pt x="90" y="84"/>
                </a:lnTo>
                <a:close/>
                <a:moveTo>
                  <a:pt x="90" y="90"/>
                </a:moveTo>
                <a:cubicBezTo>
                  <a:pt x="88" y="90"/>
                  <a:pt x="88" y="90"/>
                  <a:pt x="88" y="90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89" y="142"/>
                  <a:pt x="89" y="142"/>
                  <a:pt x="89" y="142"/>
                </a:cubicBezTo>
                <a:cubicBezTo>
                  <a:pt x="90" y="142"/>
                  <a:pt x="90" y="142"/>
                  <a:pt x="90" y="142"/>
                </a:cubicBezTo>
                <a:lnTo>
                  <a:pt x="90" y="90"/>
                </a:lnTo>
                <a:close/>
                <a:moveTo>
                  <a:pt x="88" y="84"/>
                </a:moveTo>
                <a:cubicBezTo>
                  <a:pt x="88" y="83"/>
                  <a:pt x="88" y="83"/>
                  <a:pt x="88" y="83"/>
                </a:cubicBezTo>
                <a:cubicBezTo>
                  <a:pt x="90" y="84"/>
                  <a:pt x="90" y="84"/>
                  <a:pt x="90" y="84"/>
                </a:cubicBezTo>
                <a:cubicBezTo>
                  <a:pt x="90" y="84"/>
                  <a:pt x="90" y="84"/>
                  <a:pt x="90" y="84"/>
                </a:cubicBezTo>
                <a:cubicBezTo>
                  <a:pt x="90" y="85"/>
                  <a:pt x="90" y="85"/>
                  <a:pt x="90" y="85"/>
                </a:cubicBezTo>
                <a:lnTo>
                  <a:pt x="88" y="84"/>
                </a:lnTo>
                <a:close/>
                <a:moveTo>
                  <a:pt x="88" y="81"/>
                </a:moveTo>
                <a:cubicBezTo>
                  <a:pt x="89" y="79"/>
                  <a:pt x="89" y="77"/>
                  <a:pt x="90" y="75"/>
                </a:cubicBezTo>
                <a:cubicBezTo>
                  <a:pt x="90" y="43"/>
                  <a:pt x="90" y="43"/>
                  <a:pt x="90" y="43"/>
                </a:cubicBezTo>
                <a:cubicBezTo>
                  <a:pt x="88" y="42"/>
                  <a:pt x="88" y="42"/>
                  <a:pt x="88" y="42"/>
                </a:cubicBezTo>
                <a:lnTo>
                  <a:pt x="88" y="81"/>
                </a:lnTo>
                <a:close/>
                <a:moveTo>
                  <a:pt x="88" y="16"/>
                </a:moveTo>
                <a:cubicBezTo>
                  <a:pt x="87" y="15"/>
                  <a:pt x="87" y="15"/>
                  <a:pt x="87" y="15"/>
                </a:cubicBezTo>
                <a:cubicBezTo>
                  <a:pt x="88" y="9"/>
                  <a:pt x="88" y="9"/>
                  <a:pt x="88" y="9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9"/>
                  <a:pt x="87" y="11"/>
                  <a:pt x="86" y="15"/>
                </a:cubicBezTo>
                <a:cubicBezTo>
                  <a:pt x="86" y="14"/>
                  <a:pt x="86" y="14"/>
                  <a:pt x="86" y="14"/>
                </a:cubicBezTo>
                <a:cubicBezTo>
                  <a:pt x="86" y="37"/>
                  <a:pt x="86" y="37"/>
                  <a:pt x="86" y="37"/>
                </a:cubicBezTo>
                <a:cubicBezTo>
                  <a:pt x="87" y="38"/>
                  <a:pt x="87" y="38"/>
                  <a:pt x="88" y="39"/>
                </a:cubicBezTo>
                <a:lnTo>
                  <a:pt x="88" y="16"/>
                </a:lnTo>
                <a:close/>
                <a:moveTo>
                  <a:pt x="86" y="178"/>
                </a:moveTo>
                <a:cubicBezTo>
                  <a:pt x="87" y="178"/>
                  <a:pt x="87" y="178"/>
                  <a:pt x="88" y="178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86" y="150"/>
                  <a:pt x="86" y="150"/>
                  <a:pt x="86" y="150"/>
                </a:cubicBezTo>
                <a:lnTo>
                  <a:pt x="86" y="178"/>
                </a:lnTo>
                <a:close/>
                <a:moveTo>
                  <a:pt x="88" y="86"/>
                </a:moveTo>
                <a:cubicBezTo>
                  <a:pt x="87" y="88"/>
                  <a:pt x="86" y="88"/>
                  <a:pt x="86" y="88"/>
                </a:cubicBezTo>
                <a:cubicBezTo>
                  <a:pt x="87" y="88"/>
                  <a:pt x="88" y="88"/>
                  <a:pt x="88" y="88"/>
                </a:cubicBezTo>
                <a:lnTo>
                  <a:pt x="88" y="86"/>
                </a:lnTo>
                <a:close/>
                <a:moveTo>
                  <a:pt x="88" y="90"/>
                </a:moveTo>
                <a:cubicBezTo>
                  <a:pt x="86" y="89"/>
                  <a:pt x="86" y="89"/>
                  <a:pt x="86" y="89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7" y="142"/>
                  <a:pt x="87" y="142"/>
                  <a:pt x="88" y="142"/>
                </a:cubicBezTo>
                <a:lnTo>
                  <a:pt x="88" y="90"/>
                </a:lnTo>
                <a:close/>
                <a:moveTo>
                  <a:pt x="86" y="83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2"/>
                  <a:pt x="88" y="82"/>
                  <a:pt x="88" y="81"/>
                </a:cubicBezTo>
                <a:cubicBezTo>
                  <a:pt x="88" y="42"/>
                  <a:pt x="88" y="42"/>
                  <a:pt x="88" y="42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8" y="83"/>
                  <a:pt x="88" y="83"/>
                </a:cubicBezTo>
                <a:cubicBezTo>
                  <a:pt x="86" y="82"/>
                  <a:pt x="86" y="82"/>
                  <a:pt x="86" y="82"/>
                </a:cubicBezTo>
                <a:lnTo>
                  <a:pt x="86" y="83"/>
                </a:lnTo>
                <a:close/>
                <a:moveTo>
                  <a:pt x="88" y="142"/>
                </a:moveTo>
                <a:cubicBezTo>
                  <a:pt x="88" y="143"/>
                  <a:pt x="88" y="143"/>
                  <a:pt x="88" y="143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87" y="145"/>
                  <a:pt x="87" y="145"/>
                  <a:pt x="87" y="145"/>
                </a:cubicBezTo>
                <a:lnTo>
                  <a:pt x="88" y="142"/>
                </a:lnTo>
                <a:close/>
                <a:moveTo>
                  <a:pt x="86" y="14"/>
                </a:moveTo>
                <a:cubicBezTo>
                  <a:pt x="85" y="14"/>
                  <a:pt x="85" y="14"/>
                  <a:pt x="85" y="14"/>
                </a:cubicBezTo>
                <a:cubicBezTo>
                  <a:pt x="85" y="37"/>
                  <a:pt x="85" y="37"/>
                  <a:pt x="85" y="37"/>
                </a:cubicBezTo>
                <a:cubicBezTo>
                  <a:pt x="86" y="37"/>
                  <a:pt x="86" y="37"/>
                  <a:pt x="86" y="37"/>
                </a:cubicBezTo>
                <a:lnTo>
                  <a:pt x="86" y="14"/>
                </a:lnTo>
                <a:close/>
                <a:moveTo>
                  <a:pt x="85" y="178"/>
                </a:moveTo>
                <a:cubicBezTo>
                  <a:pt x="86" y="178"/>
                  <a:pt x="86" y="178"/>
                  <a:pt x="86" y="178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48"/>
                  <a:pt x="86" y="148"/>
                  <a:pt x="86" y="148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5" y="150"/>
                  <a:pt x="85" y="150"/>
                  <a:pt x="85" y="150"/>
                </a:cubicBezTo>
                <a:lnTo>
                  <a:pt x="85" y="178"/>
                </a:lnTo>
                <a:close/>
                <a:moveTo>
                  <a:pt x="86" y="89"/>
                </a:moveTo>
                <a:cubicBezTo>
                  <a:pt x="85" y="88"/>
                  <a:pt x="85" y="88"/>
                  <a:pt x="85" y="88"/>
                </a:cubicBezTo>
                <a:cubicBezTo>
                  <a:pt x="85" y="89"/>
                  <a:pt x="85" y="89"/>
                  <a:pt x="85" y="89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5" y="92"/>
                  <a:pt x="85" y="93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85" y="143"/>
                  <a:pt x="85" y="143"/>
                  <a:pt x="85" y="143"/>
                </a:cubicBezTo>
                <a:cubicBezTo>
                  <a:pt x="86" y="142"/>
                  <a:pt x="86" y="142"/>
                  <a:pt x="86" y="142"/>
                </a:cubicBezTo>
                <a:lnTo>
                  <a:pt x="86" y="89"/>
                </a:lnTo>
                <a:close/>
                <a:moveTo>
                  <a:pt x="85" y="83"/>
                </a:moveTo>
                <a:cubicBezTo>
                  <a:pt x="86" y="83"/>
                  <a:pt x="86" y="83"/>
                  <a:pt x="86" y="83"/>
                </a:cubicBezTo>
                <a:cubicBezTo>
                  <a:pt x="86" y="82"/>
                  <a:pt x="86" y="82"/>
                  <a:pt x="86" y="82"/>
                </a:cubicBezTo>
                <a:cubicBezTo>
                  <a:pt x="85" y="82"/>
                  <a:pt x="85" y="82"/>
                  <a:pt x="85" y="82"/>
                </a:cubicBezTo>
                <a:lnTo>
                  <a:pt x="85" y="83"/>
                </a:lnTo>
                <a:close/>
                <a:moveTo>
                  <a:pt x="86" y="40"/>
                </a:moveTo>
                <a:cubicBezTo>
                  <a:pt x="86" y="82"/>
                  <a:pt x="86" y="82"/>
                  <a:pt x="86" y="82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40"/>
                  <a:pt x="85" y="40"/>
                  <a:pt x="85" y="40"/>
                </a:cubicBezTo>
                <a:lnTo>
                  <a:pt x="86" y="40"/>
                </a:lnTo>
                <a:close/>
                <a:moveTo>
                  <a:pt x="86" y="145"/>
                </a:moveTo>
                <a:cubicBezTo>
                  <a:pt x="86" y="145"/>
                  <a:pt x="86" y="145"/>
                  <a:pt x="86" y="145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5" y="144"/>
                  <a:pt x="85" y="144"/>
                  <a:pt x="85" y="144"/>
                </a:cubicBezTo>
                <a:lnTo>
                  <a:pt x="86" y="145"/>
                </a:lnTo>
                <a:close/>
                <a:moveTo>
                  <a:pt x="86" y="147"/>
                </a:moveTo>
                <a:cubicBezTo>
                  <a:pt x="86" y="148"/>
                  <a:pt x="86" y="148"/>
                  <a:pt x="86" y="148"/>
                </a:cubicBezTo>
                <a:cubicBezTo>
                  <a:pt x="85" y="147"/>
                  <a:pt x="85" y="147"/>
                  <a:pt x="85" y="147"/>
                </a:cubicBezTo>
                <a:cubicBezTo>
                  <a:pt x="85" y="147"/>
                  <a:pt x="85" y="147"/>
                  <a:pt x="85" y="147"/>
                </a:cubicBezTo>
                <a:lnTo>
                  <a:pt x="86" y="147"/>
                </a:lnTo>
                <a:close/>
                <a:moveTo>
                  <a:pt x="85" y="14"/>
                </a:moveTo>
                <a:cubicBezTo>
                  <a:pt x="84" y="13"/>
                  <a:pt x="84" y="13"/>
                  <a:pt x="84" y="13"/>
                </a:cubicBezTo>
                <a:cubicBezTo>
                  <a:pt x="84" y="36"/>
                  <a:pt x="84" y="36"/>
                  <a:pt x="84" y="36"/>
                </a:cubicBezTo>
                <a:cubicBezTo>
                  <a:pt x="85" y="37"/>
                  <a:pt x="85" y="37"/>
                  <a:pt x="85" y="37"/>
                </a:cubicBezTo>
                <a:lnTo>
                  <a:pt x="85" y="14"/>
                </a:lnTo>
                <a:close/>
                <a:moveTo>
                  <a:pt x="84" y="177"/>
                </a:moveTo>
                <a:cubicBezTo>
                  <a:pt x="85" y="178"/>
                  <a:pt x="85" y="178"/>
                  <a:pt x="85" y="178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4" y="149"/>
                  <a:pt x="84" y="149"/>
                  <a:pt x="84" y="149"/>
                </a:cubicBezTo>
                <a:lnTo>
                  <a:pt x="84" y="177"/>
                </a:lnTo>
                <a:close/>
                <a:moveTo>
                  <a:pt x="85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89"/>
                  <a:pt x="85" y="89"/>
                  <a:pt x="85" y="89"/>
                </a:cubicBezTo>
                <a:lnTo>
                  <a:pt x="85" y="88"/>
                </a:lnTo>
                <a:close/>
                <a:moveTo>
                  <a:pt x="85" y="93"/>
                </a:moveTo>
                <a:cubicBezTo>
                  <a:pt x="85" y="95"/>
                  <a:pt x="84" y="96"/>
                  <a:pt x="84" y="98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85" y="141"/>
                  <a:pt x="85" y="141"/>
                  <a:pt x="85" y="141"/>
                </a:cubicBezTo>
                <a:lnTo>
                  <a:pt x="85" y="93"/>
                </a:lnTo>
                <a:close/>
                <a:moveTo>
                  <a:pt x="84" y="82"/>
                </a:moveTo>
                <a:cubicBezTo>
                  <a:pt x="85" y="83"/>
                  <a:pt x="85" y="83"/>
                  <a:pt x="85" y="83"/>
                </a:cubicBezTo>
                <a:cubicBezTo>
                  <a:pt x="85" y="82"/>
                  <a:pt x="85" y="82"/>
                  <a:pt x="85" y="82"/>
                </a:cubicBezTo>
                <a:cubicBezTo>
                  <a:pt x="84" y="82"/>
                  <a:pt x="84" y="82"/>
                  <a:pt x="84" y="82"/>
                </a:cubicBezTo>
                <a:close/>
                <a:moveTo>
                  <a:pt x="85" y="40"/>
                </a:moveTo>
                <a:cubicBezTo>
                  <a:pt x="85" y="81"/>
                  <a:pt x="85" y="81"/>
                  <a:pt x="85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4" y="39"/>
                  <a:pt x="84" y="39"/>
                  <a:pt x="84" y="39"/>
                </a:cubicBezTo>
                <a:lnTo>
                  <a:pt x="85" y="40"/>
                </a:lnTo>
                <a:close/>
                <a:moveTo>
                  <a:pt x="85" y="142"/>
                </a:moveTo>
                <a:cubicBezTo>
                  <a:pt x="85" y="143"/>
                  <a:pt x="85" y="143"/>
                  <a:pt x="85" y="143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85" y="144"/>
                  <a:pt x="85" y="144"/>
                  <a:pt x="85" y="144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43"/>
                  <a:pt x="84" y="143"/>
                  <a:pt x="84" y="143"/>
                </a:cubicBezTo>
                <a:cubicBezTo>
                  <a:pt x="84" y="144"/>
                  <a:pt x="84" y="144"/>
                  <a:pt x="84" y="144"/>
                </a:cubicBezTo>
                <a:lnTo>
                  <a:pt x="85" y="142"/>
                </a:lnTo>
                <a:close/>
                <a:moveTo>
                  <a:pt x="85" y="147"/>
                </a:moveTo>
                <a:cubicBezTo>
                  <a:pt x="85" y="147"/>
                  <a:pt x="85" y="147"/>
                  <a:pt x="85" y="147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lnTo>
                  <a:pt x="85" y="147"/>
                </a:lnTo>
                <a:close/>
                <a:moveTo>
                  <a:pt x="84" y="13"/>
                </a:moveTo>
                <a:cubicBezTo>
                  <a:pt x="83" y="13"/>
                  <a:pt x="83" y="13"/>
                  <a:pt x="83" y="13"/>
                </a:cubicBezTo>
                <a:cubicBezTo>
                  <a:pt x="83" y="36"/>
                  <a:pt x="83" y="36"/>
                  <a:pt x="83" y="36"/>
                </a:cubicBezTo>
                <a:cubicBezTo>
                  <a:pt x="83" y="36"/>
                  <a:pt x="84" y="36"/>
                  <a:pt x="84" y="36"/>
                </a:cubicBezTo>
                <a:lnTo>
                  <a:pt x="84" y="13"/>
                </a:lnTo>
                <a:close/>
                <a:moveTo>
                  <a:pt x="83" y="177"/>
                </a:moveTo>
                <a:cubicBezTo>
                  <a:pt x="83" y="177"/>
                  <a:pt x="84" y="177"/>
                  <a:pt x="84" y="177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3" y="150"/>
                  <a:pt x="83" y="150"/>
                  <a:pt x="83" y="150"/>
                </a:cubicBezTo>
                <a:lnTo>
                  <a:pt x="83" y="177"/>
                </a:lnTo>
                <a:close/>
                <a:moveTo>
                  <a:pt x="84" y="88"/>
                </a:moveTo>
                <a:cubicBezTo>
                  <a:pt x="84" y="89"/>
                  <a:pt x="84" y="89"/>
                  <a:pt x="84" y="89"/>
                </a:cubicBezTo>
                <a:cubicBezTo>
                  <a:pt x="84" y="89"/>
                  <a:pt x="84" y="89"/>
                  <a:pt x="84" y="89"/>
                </a:cubicBezTo>
                <a:lnTo>
                  <a:pt x="84" y="88"/>
                </a:lnTo>
                <a:close/>
                <a:moveTo>
                  <a:pt x="84" y="98"/>
                </a:moveTo>
                <a:cubicBezTo>
                  <a:pt x="84" y="99"/>
                  <a:pt x="83" y="100"/>
                  <a:pt x="83" y="102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4" y="141"/>
                  <a:pt x="84" y="141"/>
                  <a:pt x="84" y="141"/>
                </a:cubicBezTo>
                <a:lnTo>
                  <a:pt x="84" y="98"/>
                </a:lnTo>
                <a:close/>
                <a:moveTo>
                  <a:pt x="83" y="82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2"/>
                  <a:pt x="84" y="82"/>
                  <a:pt x="84" y="82"/>
                </a:cubicBezTo>
                <a:cubicBezTo>
                  <a:pt x="83" y="81"/>
                  <a:pt x="83" y="81"/>
                  <a:pt x="83" y="81"/>
                </a:cubicBezTo>
                <a:lnTo>
                  <a:pt x="83" y="82"/>
                </a:lnTo>
                <a:close/>
                <a:moveTo>
                  <a:pt x="84" y="39"/>
                </a:moveTo>
                <a:cubicBezTo>
                  <a:pt x="84" y="81"/>
                  <a:pt x="84" y="81"/>
                  <a:pt x="84" y="81"/>
                </a:cubicBezTo>
                <a:cubicBezTo>
                  <a:pt x="83" y="80"/>
                  <a:pt x="83" y="80"/>
                  <a:pt x="83" y="80"/>
                </a:cubicBezTo>
                <a:cubicBezTo>
                  <a:pt x="83" y="39"/>
                  <a:pt x="83" y="39"/>
                  <a:pt x="83" y="39"/>
                </a:cubicBezTo>
                <a:lnTo>
                  <a:pt x="84" y="39"/>
                </a:lnTo>
                <a:close/>
                <a:moveTo>
                  <a:pt x="84" y="143"/>
                </a:moveTo>
                <a:cubicBezTo>
                  <a:pt x="84" y="144"/>
                  <a:pt x="84" y="144"/>
                  <a:pt x="84" y="144"/>
                </a:cubicBezTo>
                <a:cubicBezTo>
                  <a:pt x="83" y="143"/>
                  <a:pt x="83" y="143"/>
                  <a:pt x="83" y="143"/>
                </a:cubicBezTo>
                <a:cubicBezTo>
                  <a:pt x="83" y="142"/>
                  <a:pt x="83" y="142"/>
                  <a:pt x="83" y="142"/>
                </a:cubicBezTo>
                <a:lnTo>
                  <a:pt x="84" y="143"/>
                </a:lnTo>
                <a:close/>
                <a:moveTo>
                  <a:pt x="84" y="144"/>
                </a:moveTo>
                <a:cubicBezTo>
                  <a:pt x="84" y="145"/>
                  <a:pt x="84" y="145"/>
                  <a:pt x="84" y="145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3" y="148"/>
                  <a:pt x="83" y="148"/>
                  <a:pt x="83" y="148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83" y="146"/>
                  <a:pt x="83" y="146"/>
                  <a:pt x="83" y="146"/>
                </a:cubicBezTo>
                <a:cubicBezTo>
                  <a:pt x="83" y="146"/>
                  <a:pt x="83" y="146"/>
                  <a:pt x="83" y="146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83" y="145"/>
                  <a:pt x="83" y="145"/>
                  <a:pt x="83" y="145"/>
                </a:cubicBezTo>
                <a:lnTo>
                  <a:pt x="84" y="144"/>
                </a:lnTo>
                <a:close/>
                <a:moveTo>
                  <a:pt x="83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2" y="80"/>
                  <a:pt x="82" y="80"/>
                  <a:pt x="82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3" y="39"/>
                  <a:pt x="83" y="39"/>
                  <a:pt x="83" y="39"/>
                </a:cubicBezTo>
                <a:cubicBezTo>
                  <a:pt x="82" y="38"/>
                  <a:pt x="82" y="38"/>
                  <a:pt x="82" y="38"/>
                </a:cubicBezTo>
                <a:cubicBezTo>
                  <a:pt x="83" y="36"/>
                  <a:pt x="83" y="36"/>
                  <a:pt x="83" y="36"/>
                </a:cubicBezTo>
                <a:cubicBezTo>
                  <a:pt x="83" y="36"/>
                  <a:pt x="83" y="36"/>
                  <a:pt x="83" y="36"/>
                </a:cubicBezTo>
                <a:lnTo>
                  <a:pt x="83" y="13"/>
                </a:lnTo>
                <a:close/>
                <a:moveTo>
                  <a:pt x="82" y="177"/>
                </a:moveTo>
                <a:cubicBezTo>
                  <a:pt x="83" y="177"/>
                  <a:pt x="83" y="177"/>
                  <a:pt x="83" y="177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83" y="148"/>
                  <a:pt x="83" y="148"/>
                  <a:pt x="83" y="148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2" y="149"/>
                  <a:pt x="82" y="149"/>
                  <a:pt x="82" y="149"/>
                </a:cubicBezTo>
                <a:lnTo>
                  <a:pt x="82" y="177"/>
                </a:lnTo>
                <a:close/>
                <a:moveTo>
                  <a:pt x="83" y="102"/>
                </a:moveTo>
                <a:cubicBezTo>
                  <a:pt x="83" y="102"/>
                  <a:pt x="83" y="102"/>
                  <a:pt x="83" y="102"/>
                </a:cubicBezTo>
                <a:cubicBezTo>
                  <a:pt x="82" y="99"/>
                  <a:pt x="82" y="99"/>
                  <a:pt x="82" y="99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2" y="104"/>
                  <a:pt x="82" y="105"/>
                  <a:pt x="82" y="106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2" y="143"/>
                  <a:pt x="82" y="143"/>
                  <a:pt x="82" y="143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3" y="143"/>
                  <a:pt x="83" y="143"/>
                  <a:pt x="83" y="143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3" y="141"/>
                  <a:pt x="83" y="141"/>
                  <a:pt x="83" y="141"/>
                </a:cubicBezTo>
                <a:lnTo>
                  <a:pt x="83" y="102"/>
                </a:lnTo>
                <a:close/>
                <a:moveTo>
                  <a:pt x="82" y="82"/>
                </a:moveTo>
                <a:cubicBezTo>
                  <a:pt x="83" y="82"/>
                  <a:pt x="83" y="82"/>
                  <a:pt x="83" y="82"/>
                </a:cubicBezTo>
                <a:cubicBezTo>
                  <a:pt x="83" y="81"/>
                  <a:pt x="83" y="81"/>
                  <a:pt x="83" y="81"/>
                </a:cubicBezTo>
                <a:cubicBezTo>
                  <a:pt x="82" y="81"/>
                  <a:pt x="82" y="81"/>
                  <a:pt x="82" y="81"/>
                </a:cubicBezTo>
                <a:lnTo>
                  <a:pt x="82" y="82"/>
                </a:lnTo>
                <a:close/>
                <a:moveTo>
                  <a:pt x="83" y="145"/>
                </a:moveTo>
                <a:cubicBezTo>
                  <a:pt x="83" y="146"/>
                  <a:pt x="83" y="146"/>
                  <a:pt x="83" y="146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2" y="144"/>
                  <a:pt x="82" y="144"/>
                  <a:pt x="82" y="144"/>
                </a:cubicBezTo>
                <a:lnTo>
                  <a:pt x="83" y="145"/>
                </a:lnTo>
                <a:close/>
                <a:moveTo>
                  <a:pt x="82" y="12"/>
                </a:moveTo>
                <a:cubicBezTo>
                  <a:pt x="81" y="12"/>
                  <a:pt x="81" y="12"/>
                  <a:pt x="81" y="12"/>
                </a:cubicBezTo>
                <a:cubicBezTo>
                  <a:pt x="81" y="35"/>
                  <a:pt x="81" y="35"/>
                  <a:pt x="81" y="35"/>
                </a:cubicBezTo>
                <a:cubicBezTo>
                  <a:pt x="81" y="35"/>
                  <a:pt x="81" y="35"/>
                  <a:pt x="81" y="35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79"/>
                  <a:pt x="81" y="79"/>
                  <a:pt x="81" y="79"/>
                </a:cubicBezTo>
                <a:cubicBezTo>
                  <a:pt x="82" y="80"/>
                  <a:pt x="82" y="80"/>
                  <a:pt x="82" y="80"/>
                </a:cubicBezTo>
                <a:lnTo>
                  <a:pt x="82" y="12"/>
                </a:lnTo>
                <a:close/>
                <a:moveTo>
                  <a:pt x="81" y="177"/>
                </a:moveTo>
                <a:cubicBezTo>
                  <a:pt x="82" y="177"/>
                  <a:pt x="82" y="177"/>
                  <a:pt x="82" y="177"/>
                </a:cubicBezTo>
                <a:cubicBezTo>
                  <a:pt x="82" y="149"/>
                  <a:pt x="82" y="149"/>
                  <a:pt x="82" y="149"/>
                </a:cubicBezTo>
                <a:cubicBezTo>
                  <a:pt x="81" y="149"/>
                  <a:pt x="81" y="149"/>
                  <a:pt x="81" y="149"/>
                </a:cubicBezTo>
                <a:lnTo>
                  <a:pt x="81" y="177"/>
                </a:lnTo>
                <a:close/>
                <a:moveTo>
                  <a:pt x="82" y="99"/>
                </a:moveTo>
                <a:cubicBezTo>
                  <a:pt x="81" y="97"/>
                  <a:pt x="81" y="97"/>
                  <a:pt x="81" y="97"/>
                </a:cubicBezTo>
                <a:cubicBezTo>
                  <a:pt x="81" y="98"/>
                  <a:pt x="81" y="98"/>
                  <a:pt x="81" y="98"/>
                </a:cubicBezTo>
                <a:cubicBezTo>
                  <a:pt x="82" y="100"/>
                  <a:pt x="82" y="100"/>
                  <a:pt x="82" y="100"/>
                </a:cubicBezTo>
                <a:lnTo>
                  <a:pt x="82" y="99"/>
                </a:lnTo>
                <a:close/>
                <a:moveTo>
                  <a:pt x="81" y="81"/>
                </a:moveTo>
                <a:cubicBezTo>
                  <a:pt x="82" y="82"/>
                  <a:pt x="82" y="82"/>
                  <a:pt x="82" y="82"/>
                </a:cubicBezTo>
                <a:cubicBezTo>
                  <a:pt x="82" y="81"/>
                  <a:pt x="82" y="81"/>
                  <a:pt x="82" y="81"/>
                </a:cubicBezTo>
                <a:cubicBezTo>
                  <a:pt x="81" y="81"/>
                  <a:pt x="81" y="81"/>
                  <a:pt x="81" y="81"/>
                </a:cubicBezTo>
                <a:close/>
                <a:moveTo>
                  <a:pt x="82" y="106"/>
                </a:moveTo>
                <a:cubicBezTo>
                  <a:pt x="82" y="141"/>
                  <a:pt x="82" y="141"/>
                  <a:pt x="82" y="141"/>
                </a:cubicBezTo>
                <a:cubicBezTo>
                  <a:pt x="81" y="141"/>
                  <a:pt x="81" y="141"/>
                  <a:pt x="81" y="141"/>
                </a:cubicBezTo>
                <a:cubicBezTo>
                  <a:pt x="81" y="108"/>
                  <a:pt x="81" y="108"/>
                  <a:pt x="81" y="108"/>
                </a:cubicBezTo>
                <a:cubicBezTo>
                  <a:pt x="81" y="107"/>
                  <a:pt x="81" y="106"/>
                  <a:pt x="82" y="106"/>
                </a:cubicBezTo>
                <a:close/>
                <a:moveTo>
                  <a:pt x="82" y="142"/>
                </a:moveTo>
                <a:cubicBezTo>
                  <a:pt x="82" y="143"/>
                  <a:pt x="82" y="143"/>
                  <a:pt x="82" y="143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2" y="145"/>
                  <a:pt x="82" y="145"/>
                  <a:pt x="82" y="14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1" y="143"/>
                  <a:pt x="81" y="143"/>
                  <a:pt x="81" y="143"/>
                </a:cubicBezTo>
                <a:lnTo>
                  <a:pt x="82" y="142"/>
                </a:lnTo>
                <a:close/>
                <a:moveTo>
                  <a:pt x="82" y="148"/>
                </a:moveTo>
                <a:cubicBezTo>
                  <a:pt x="82" y="149"/>
                  <a:pt x="82" y="149"/>
                  <a:pt x="82" y="149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81" y="147"/>
                  <a:pt x="81" y="147"/>
                  <a:pt x="81" y="147"/>
                </a:cubicBezTo>
                <a:lnTo>
                  <a:pt x="82" y="148"/>
                </a:lnTo>
                <a:close/>
                <a:moveTo>
                  <a:pt x="81" y="12"/>
                </a:moveTo>
                <a:cubicBezTo>
                  <a:pt x="79" y="11"/>
                  <a:pt x="79" y="11"/>
                  <a:pt x="79" y="11"/>
                </a:cubicBezTo>
                <a:cubicBezTo>
                  <a:pt x="79" y="34"/>
                  <a:pt x="79" y="34"/>
                  <a:pt x="79" y="34"/>
                </a:cubicBezTo>
                <a:cubicBezTo>
                  <a:pt x="80" y="34"/>
                  <a:pt x="80" y="35"/>
                  <a:pt x="81" y="35"/>
                </a:cubicBezTo>
                <a:lnTo>
                  <a:pt x="81" y="12"/>
                </a:lnTo>
                <a:close/>
                <a:moveTo>
                  <a:pt x="79" y="176"/>
                </a:moveTo>
                <a:cubicBezTo>
                  <a:pt x="80" y="176"/>
                  <a:pt x="80" y="176"/>
                  <a:pt x="81" y="177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79" y="149"/>
                  <a:pt x="79" y="149"/>
                  <a:pt x="79" y="149"/>
                </a:cubicBezTo>
                <a:lnTo>
                  <a:pt x="79" y="176"/>
                </a:lnTo>
                <a:close/>
                <a:moveTo>
                  <a:pt x="81" y="97"/>
                </a:moveTo>
                <a:cubicBezTo>
                  <a:pt x="79" y="92"/>
                  <a:pt x="79" y="92"/>
                  <a:pt x="79" y="92"/>
                </a:cubicBezTo>
                <a:cubicBezTo>
                  <a:pt x="79" y="93"/>
                  <a:pt x="79" y="93"/>
                  <a:pt x="79" y="93"/>
                </a:cubicBezTo>
                <a:cubicBezTo>
                  <a:pt x="81" y="98"/>
                  <a:pt x="81" y="98"/>
                  <a:pt x="81" y="98"/>
                </a:cubicBezTo>
                <a:lnTo>
                  <a:pt x="81" y="97"/>
                </a:lnTo>
                <a:close/>
                <a:moveTo>
                  <a:pt x="79" y="81"/>
                </a:moveTo>
                <a:cubicBezTo>
                  <a:pt x="81" y="81"/>
                  <a:pt x="81" y="81"/>
                  <a:pt x="81" y="81"/>
                </a:cubicBezTo>
                <a:cubicBezTo>
                  <a:pt x="81" y="81"/>
                  <a:pt x="81" y="81"/>
                  <a:pt x="81" y="81"/>
                </a:cubicBezTo>
                <a:cubicBezTo>
                  <a:pt x="79" y="80"/>
                  <a:pt x="79" y="80"/>
                  <a:pt x="79" y="80"/>
                </a:cubicBezTo>
                <a:lnTo>
                  <a:pt x="79" y="81"/>
                </a:lnTo>
                <a:close/>
                <a:moveTo>
                  <a:pt x="81" y="37"/>
                </a:moveTo>
                <a:cubicBezTo>
                  <a:pt x="81" y="79"/>
                  <a:pt x="81" y="79"/>
                  <a:pt x="81" y="79"/>
                </a:cubicBezTo>
                <a:cubicBezTo>
                  <a:pt x="80" y="79"/>
                  <a:pt x="80" y="79"/>
                  <a:pt x="79" y="78"/>
                </a:cubicBezTo>
                <a:cubicBezTo>
                  <a:pt x="79" y="37"/>
                  <a:pt x="79" y="37"/>
                  <a:pt x="79" y="37"/>
                </a:cubicBezTo>
                <a:cubicBezTo>
                  <a:pt x="81" y="38"/>
                  <a:pt x="81" y="38"/>
                  <a:pt x="81" y="38"/>
                </a:cubicBezTo>
                <a:lnTo>
                  <a:pt x="81" y="37"/>
                </a:lnTo>
                <a:close/>
                <a:moveTo>
                  <a:pt x="81" y="108"/>
                </a:moveTo>
                <a:cubicBezTo>
                  <a:pt x="81" y="141"/>
                  <a:pt x="81" y="141"/>
                  <a:pt x="81" y="141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80" y="111"/>
                  <a:pt x="80" y="109"/>
                  <a:pt x="81" y="108"/>
                </a:cubicBezTo>
                <a:close/>
                <a:moveTo>
                  <a:pt x="81" y="143"/>
                </a:moveTo>
                <a:cubicBezTo>
                  <a:pt x="81" y="144"/>
                  <a:pt x="81" y="144"/>
                  <a:pt x="81" y="144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81" y="147"/>
                  <a:pt x="81" y="147"/>
                  <a:pt x="81" y="147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79" y="147"/>
                  <a:pt x="79" y="147"/>
                  <a:pt x="79" y="147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47"/>
                  <a:pt x="79" y="147"/>
                  <a:pt x="79" y="147"/>
                </a:cubicBezTo>
                <a:lnTo>
                  <a:pt x="81" y="143"/>
                </a:lnTo>
                <a:close/>
                <a:moveTo>
                  <a:pt x="79" y="11"/>
                </a:moveTo>
                <a:cubicBezTo>
                  <a:pt x="77" y="9"/>
                  <a:pt x="77" y="9"/>
                  <a:pt x="77" y="9"/>
                </a:cubicBezTo>
                <a:cubicBezTo>
                  <a:pt x="76" y="10"/>
                  <a:pt x="76" y="10"/>
                  <a:pt x="76" y="10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8"/>
                  <a:pt x="76" y="23"/>
                  <a:pt x="74" y="27"/>
                </a:cubicBezTo>
                <a:cubicBezTo>
                  <a:pt x="74" y="32"/>
                  <a:pt x="74" y="32"/>
                  <a:pt x="74" y="32"/>
                </a:cubicBezTo>
                <a:cubicBezTo>
                  <a:pt x="76" y="33"/>
                  <a:pt x="77" y="33"/>
                  <a:pt x="79" y="34"/>
                </a:cubicBezTo>
                <a:lnTo>
                  <a:pt x="79" y="11"/>
                </a:lnTo>
                <a:close/>
                <a:moveTo>
                  <a:pt x="74" y="175"/>
                </a:moveTo>
                <a:cubicBezTo>
                  <a:pt x="76" y="175"/>
                  <a:pt x="77" y="176"/>
                  <a:pt x="79" y="176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47"/>
                  <a:pt x="79" y="147"/>
                  <a:pt x="79" y="147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78" y="148"/>
                  <a:pt x="77" y="148"/>
                  <a:pt x="76" y="148"/>
                </a:cubicBezTo>
                <a:cubicBezTo>
                  <a:pt x="79" y="143"/>
                  <a:pt x="79" y="143"/>
                  <a:pt x="79" y="143"/>
                </a:cubicBezTo>
                <a:cubicBezTo>
                  <a:pt x="79" y="142"/>
                  <a:pt x="79" y="142"/>
                  <a:pt x="79" y="142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77" y="141"/>
                  <a:pt x="78" y="141"/>
                  <a:pt x="79" y="141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8" y="116"/>
                  <a:pt x="76" y="119"/>
                  <a:pt x="75" y="122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4" y="123"/>
                  <a:pt x="74" y="123"/>
                  <a:pt x="74" y="123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74" y="141"/>
                  <a:pt x="75" y="141"/>
                  <a:pt x="75" y="141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4" y="147"/>
                  <a:pt x="74" y="147"/>
                  <a:pt x="74" y="147"/>
                </a:cubicBezTo>
                <a:lnTo>
                  <a:pt x="74" y="175"/>
                </a:lnTo>
                <a:close/>
                <a:moveTo>
                  <a:pt x="79" y="92"/>
                </a:moveTo>
                <a:cubicBezTo>
                  <a:pt x="75" y="79"/>
                  <a:pt x="75" y="79"/>
                  <a:pt x="75" y="79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0"/>
                  <a:pt x="79" y="80"/>
                  <a:pt x="79" y="80"/>
                </a:cubicBezTo>
                <a:cubicBezTo>
                  <a:pt x="75" y="78"/>
                  <a:pt x="75" y="78"/>
                  <a:pt x="75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78"/>
                  <a:pt x="74" y="78"/>
                  <a:pt x="74" y="78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9"/>
                  <a:pt x="74" y="79"/>
                  <a:pt x="74" y="79"/>
                </a:cubicBezTo>
                <a:cubicBezTo>
                  <a:pt x="79" y="93"/>
                  <a:pt x="79" y="93"/>
                  <a:pt x="79" y="93"/>
                </a:cubicBezTo>
                <a:lnTo>
                  <a:pt x="79" y="92"/>
                </a:lnTo>
                <a:close/>
                <a:moveTo>
                  <a:pt x="79" y="37"/>
                </a:moveTo>
                <a:cubicBezTo>
                  <a:pt x="79" y="78"/>
                  <a:pt x="79" y="78"/>
                  <a:pt x="79" y="78"/>
                </a:cubicBezTo>
                <a:cubicBezTo>
                  <a:pt x="78" y="77"/>
                  <a:pt x="76" y="77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34"/>
                  <a:pt x="74" y="34"/>
                  <a:pt x="74" y="34"/>
                </a:cubicBezTo>
                <a:lnTo>
                  <a:pt x="79" y="37"/>
                </a:lnTo>
                <a:close/>
                <a:moveTo>
                  <a:pt x="74" y="87"/>
                </a:moveTo>
                <a:cubicBezTo>
                  <a:pt x="74" y="86"/>
                  <a:pt x="74" y="86"/>
                  <a:pt x="74" y="86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89"/>
                  <a:pt x="76" y="89"/>
                  <a:pt x="76" y="89"/>
                </a:cubicBezTo>
                <a:lnTo>
                  <a:pt x="74" y="87"/>
                </a:lnTo>
                <a:close/>
                <a:moveTo>
                  <a:pt x="74" y="27"/>
                </a:moveTo>
                <a:cubicBezTo>
                  <a:pt x="73" y="28"/>
                  <a:pt x="72" y="29"/>
                  <a:pt x="72" y="30"/>
                </a:cubicBezTo>
                <a:cubicBezTo>
                  <a:pt x="72" y="32"/>
                  <a:pt x="72" y="32"/>
                  <a:pt x="72" y="32"/>
                </a:cubicBezTo>
                <a:cubicBezTo>
                  <a:pt x="73" y="32"/>
                  <a:pt x="73" y="32"/>
                  <a:pt x="74" y="32"/>
                </a:cubicBezTo>
                <a:lnTo>
                  <a:pt x="74" y="27"/>
                </a:lnTo>
                <a:close/>
                <a:moveTo>
                  <a:pt x="72" y="174"/>
                </a:moveTo>
                <a:cubicBezTo>
                  <a:pt x="73" y="174"/>
                  <a:pt x="73" y="174"/>
                  <a:pt x="74" y="175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3" y="141"/>
                  <a:pt x="73" y="141"/>
                  <a:pt x="74" y="141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73" y="125"/>
                  <a:pt x="73" y="125"/>
                  <a:pt x="72" y="126"/>
                </a:cubicBezTo>
                <a:cubicBezTo>
                  <a:pt x="72" y="93"/>
                  <a:pt x="72" y="93"/>
                  <a:pt x="72" y="93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3" y="87"/>
                  <a:pt x="73" y="87"/>
                  <a:pt x="73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6"/>
                  <a:pt x="74" y="86"/>
                  <a:pt x="74" y="86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78"/>
                  <a:pt x="73" y="78"/>
                  <a:pt x="73" y="78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8"/>
                  <a:pt x="74" y="78"/>
                  <a:pt x="74" y="78"/>
                </a:cubicBezTo>
                <a:cubicBezTo>
                  <a:pt x="73" y="78"/>
                  <a:pt x="73" y="78"/>
                  <a:pt x="73" y="78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34"/>
                  <a:pt x="74" y="34"/>
                  <a:pt x="74" y="34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lnTo>
                  <a:pt x="72" y="174"/>
                </a:lnTo>
                <a:close/>
                <a:moveTo>
                  <a:pt x="72" y="30"/>
                </a:moveTo>
                <a:cubicBezTo>
                  <a:pt x="72" y="30"/>
                  <a:pt x="72" y="30"/>
                  <a:pt x="72" y="30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lnTo>
                  <a:pt x="72" y="30"/>
                </a:lnTo>
                <a:close/>
                <a:moveTo>
                  <a:pt x="72" y="174"/>
                </a:moveTo>
                <a:cubicBezTo>
                  <a:pt x="72" y="174"/>
                  <a:pt x="72" y="174"/>
                  <a:pt x="72" y="174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9"/>
                  <a:pt x="72" y="109"/>
                  <a:pt x="72" y="109"/>
                </a:cubicBezTo>
                <a:lnTo>
                  <a:pt x="72" y="174"/>
                </a:lnTo>
                <a:close/>
                <a:moveTo>
                  <a:pt x="72" y="33"/>
                </a:move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72" y="76"/>
                </a:move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76"/>
                  <a:pt x="72" y="76"/>
                  <a:pt x="72" y="76"/>
                </a:cubicBezTo>
                <a:close/>
                <a:moveTo>
                  <a:pt x="72" y="30"/>
                </a:moveTo>
                <a:cubicBezTo>
                  <a:pt x="72" y="30"/>
                  <a:pt x="72" y="30"/>
                  <a:pt x="72" y="30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32"/>
                  <a:pt x="72" y="32"/>
                  <a:pt x="72" y="32"/>
                </a:cubicBezTo>
                <a:lnTo>
                  <a:pt x="72" y="30"/>
                </a:lnTo>
                <a:close/>
                <a:moveTo>
                  <a:pt x="72" y="174"/>
                </a:moveTo>
                <a:cubicBezTo>
                  <a:pt x="72" y="174"/>
                  <a:pt x="72" y="174"/>
                  <a:pt x="72" y="174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72" y="143"/>
                  <a:pt x="72" y="143"/>
                  <a:pt x="72" y="143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44"/>
                  <a:pt x="72" y="144"/>
                  <a:pt x="72" y="144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47"/>
                  <a:pt x="72" y="147"/>
                  <a:pt x="72" y="147"/>
                </a:cubicBezTo>
                <a:lnTo>
                  <a:pt x="72" y="174"/>
                </a:lnTo>
                <a:close/>
                <a:moveTo>
                  <a:pt x="72" y="33"/>
                </a:move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72" y="76"/>
                </a:move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8"/>
                  <a:pt x="72" y="98"/>
                  <a:pt x="72" y="98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77"/>
                  <a:pt x="72" y="77"/>
                  <a:pt x="72" y="77"/>
                </a:cubicBezTo>
                <a:lnTo>
                  <a:pt x="72" y="76"/>
                </a:lnTo>
                <a:close/>
                <a:moveTo>
                  <a:pt x="72" y="102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lose/>
                <a:moveTo>
                  <a:pt x="72" y="103"/>
                </a:move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3"/>
                  <a:pt x="72" y="103"/>
                  <a:pt x="72" y="103"/>
                </a:cubicBezTo>
                <a:close/>
                <a:moveTo>
                  <a:pt x="72" y="105"/>
                </a:moveTo>
                <a:cubicBezTo>
                  <a:pt x="72" y="106"/>
                  <a:pt x="72" y="106"/>
                  <a:pt x="72" y="10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5"/>
                  <a:pt x="72" y="105"/>
                  <a:pt x="72" y="105"/>
                </a:cubicBezTo>
                <a:close/>
                <a:moveTo>
                  <a:pt x="72" y="107"/>
                </a:move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7"/>
                  <a:pt x="72" y="107"/>
                  <a:pt x="72" y="107"/>
                </a:cubicBezTo>
                <a:close/>
                <a:moveTo>
                  <a:pt x="72" y="30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2" y="32"/>
                  <a:pt x="72" y="32"/>
                  <a:pt x="72" y="32"/>
                </a:cubicBezTo>
                <a:lnTo>
                  <a:pt x="72" y="30"/>
                </a:lnTo>
                <a:close/>
                <a:moveTo>
                  <a:pt x="71" y="174"/>
                </a:moveTo>
                <a:cubicBezTo>
                  <a:pt x="72" y="174"/>
                  <a:pt x="72" y="174"/>
                  <a:pt x="72" y="174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2" y="33"/>
                </a:move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32"/>
                  <a:pt x="71" y="32"/>
                  <a:pt x="71" y="32"/>
                </a:cubicBezTo>
                <a:lnTo>
                  <a:pt x="72" y="33"/>
                </a:lnTo>
                <a:close/>
                <a:moveTo>
                  <a:pt x="72" y="77"/>
                </a:moveTo>
                <a:cubicBezTo>
                  <a:pt x="72" y="86"/>
                  <a:pt x="72" y="86"/>
                  <a:pt x="72" y="86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ubicBezTo>
                  <a:pt x="72" y="77"/>
                  <a:pt x="72" y="77"/>
                  <a:pt x="72" y="77"/>
                </a:cubicBezTo>
                <a:close/>
                <a:moveTo>
                  <a:pt x="72" y="86"/>
                </a:moveTo>
                <a:cubicBezTo>
                  <a:pt x="71" y="90"/>
                  <a:pt x="71" y="90"/>
                  <a:pt x="71" y="90"/>
                </a:cubicBezTo>
                <a:cubicBezTo>
                  <a:pt x="71" y="94"/>
                  <a:pt x="71" y="94"/>
                  <a:pt x="71" y="94"/>
                </a:cubicBezTo>
                <a:cubicBezTo>
                  <a:pt x="72" y="90"/>
                  <a:pt x="72" y="90"/>
                  <a:pt x="72" y="90"/>
                </a:cubicBezTo>
                <a:lnTo>
                  <a:pt x="72" y="86"/>
                </a:lnTo>
                <a:close/>
                <a:moveTo>
                  <a:pt x="72" y="90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9"/>
                  <a:pt x="71" y="109"/>
                  <a:pt x="71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95"/>
                  <a:pt x="71" y="95"/>
                  <a:pt x="71" y="95"/>
                </a:cubicBezTo>
                <a:lnTo>
                  <a:pt x="72" y="90"/>
                </a:lnTo>
                <a:close/>
                <a:moveTo>
                  <a:pt x="72" y="111"/>
                </a:move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lnTo>
                  <a:pt x="72" y="111"/>
                </a:lnTo>
                <a:close/>
                <a:moveTo>
                  <a:pt x="72" y="113"/>
                </a:moveTo>
                <a:cubicBezTo>
                  <a:pt x="72" y="114"/>
                  <a:pt x="72" y="114"/>
                  <a:pt x="72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lnTo>
                  <a:pt x="72" y="113"/>
                </a:lnTo>
                <a:close/>
                <a:moveTo>
                  <a:pt x="72" y="116"/>
                </a:moveTo>
                <a:cubicBezTo>
                  <a:pt x="72" y="116"/>
                  <a:pt x="72" y="116"/>
                  <a:pt x="72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lnTo>
                  <a:pt x="72" y="116"/>
                </a:lnTo>
                <a:close/>
                <a:moveTo>
                  <a:pt x="72" y="119"/>
                </a:moveTo>
                <a:cubicBezTo>
                  <a:pt x="72" y="119"/>
                  <a:pt x="72" y="119"/>
                  <a:pt x="72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lnTo>
                  <a:pt x="72" y="119"/>
                </a:lnTo>
                <a:close/>
                <a:moveTo>
                  <a:pt x="72" y="121"/>
                </a:moveTo>
                <a:cubicBezTo>
                  <a:pt x="72" y="122"/>
                  <a:pt x="72" y="122"/>
                  <a:pt x="72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lnTo>
                  <a:pt x="72" y="121"/>
                </a:lnTo>
                <a:close/>
                <a:moveTo>
                  <a:pt x="72" y="123"/>
                </a:moveTo>
                <a:cubicBezTo>
                  <a:pt x="72" y="124"/>
                  <a:pt x="72" y="124"/>
                  <a:pt x="72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lnTo>
                  <a:pt x="72" y="123"/>
                </a:lnTo>
                <a:close/>
                <a:moveTo>
                  <a:pt x="72" y="126"/>
                </a:moveTo>
                <a:cubicBezTo>
                  <a:pt x="72" y="126"/>
                  <a:pt x="72" y="126"/>
                  <a:pt x="72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lnTo>
                  <a:pt x="72" y="126"/>
                </a:lnTo>
                <a:close/>
                <a:moveTo>
                  <a:pt x="72" y="127"/>
                </a:moveTo>
                <a:cubicBezTo>
                  <a:pt x="72" y="141"/>
                  <a:pt x="72" y="141"/>
                  <a:pt x="72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8"/>
                  <a:pt x="71" y="128"/>
                  <a:pt x="71" y="128"/>
                </a:cubicBezTo>
                <a:lnTo>
                  <a:pt x="72" y="127"/>
                </a:lnTo>
                <a:close/>
                <a:moveTo>
                  <a:pt x="72" y="143"/>
                </a:moveTo>
                <a:cubicBezTo>
                  <a:pt x="72" y="144"/>
                  <a:pt x="72" y="144"/>
                  <a:pt x="72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lnTo>
                  <a:pt x="72" y="143"/>
                </a:lnTo>
                <a:close/>
                <a:moveTo>
                  <a:pt x="72" y="146"/>
                </a:moveTo>
                <a:cubicBezTo>
                  <a:pt x="72" y="146"/>
                  <a:pt x="72" y="146"/>
                  <a:pt x="72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lnTo>
                  <a:pt x="72" y="146"/>
                </a:lnTo>
                <a:close/>
                <a:moveTo>
                  <a:pt x="71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1" y="174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1" y="32"/>
                </a:moveTo>
                <a:cubicBezTo>
                  <a:pt x="71" y="75"/>
                  <a:pt x="71" y="75"/>
                  <a:pt x="71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32"/>
                  <a:pt x="71" y="32"/>
                  <a:pt x="71" y="32"/>
                </a:cubicBez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lose/>
                <a:moveTo>
                  <a:pt x="71" y="79"/>
                </a:moveTo>
                <a:cubicBezTo>
                  <a:pt x="71" y="88"/>
                  <a:pt x="71" y="88"/>
                  <a:pt x="71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79"/>
                  <a:pt x="71" y="79"/>
                  <a:pt x="71" y="79"/>
                </a:cubicBezTo>
                <a:close/>
                <a:moveTo>
                  <a:pt x="71" y="90"/>
                </a:moveTo>
                <a:cubicBezTo>
                  <a:pt x="71" y="94"/>
                  <a:pt x="71" y="94"/>
                  <a:pt x="7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90"/>
                  <a:pt x="71" y="90"/>
                  <a:pt x="71" y="90"/>
                </a:cubicBezTo>
                <a:close/>
                <a:moveTo>
                  <a:pt x="71" y="95"/>
                </a:move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96"/>
                  <a:pt x="71" y="96"/>
                  <a:pt x="71" y="96"/>
                </a:cubicBezTo>
                <a:lnTo>
                  <a:pt x="71" y="95"/>
                </a:lnTo>
                <a:close/>
                <a:moveTo>
                  <a:pt x="71" y="113"/>
                </a:moveTo>
                <a:cubicBezTo>
                  <a:pt x="71" y="114"/>
                  <a:pt x="71" y="114"/>
                  <a:pt x="71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close/>
                <a:moveTo>
                  <a:pt x="71" y="116"/>
                </a:move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lose/>
                <a:moveTo>
                  <a:pt x="71" y="121"/>
                </a:moveTo>
                <a:cubicBezTo>
                  <a:pt x="71" y="122"/>
                  <a:pt x="71" y="122"/>
                  <a:pt x="71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close/>
                <a:moveTo>
                  <a:pt x="71" y="123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close/>
                <a:moveTo>
                  <a:pt x="71" y="128"/>
                </a:move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8"/>
                  <a:pt x="71" y="128"/>
                  <a:pt x="71" y="128"/>
                </a:cubicBez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lose/>
                <a:moveTo>
                  <a:pt x="71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1" y="174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1" y="32"/>
                </a:moveTo>
                <a:cubicBezTo>
                  <a:pt x="71" y="75"/>
                  <a:pt x="71" y="75"/>
                  <a:pt x="71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32"/>
                  <a:pt x="71" y="32"/>
                  <a:pt x="71" y="32"/>
                </a:cubicBez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lose/>
                <a:moveTo>
                  <a:pt x="71" y="79"/>
                </a:move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71" y="80"/>
                  <a:pt x="71" y="80"/>
                  <a:pt x="71" y="80"/>
                </a:cubicBezTo>
                <a:lnTo>
                  <a:pt x="71" y="79"/>
                </a:lnTo>
                <a:close/>
                <a:moveTo>
                  <a:pt x="71" y="90"/>
                </a:moveTo>
                <a:cubicBezTo>
                  <a:pt x="71" y="94"/>
                  <a:pt x="71" y="94"/>
                  <a:pt x="71" y="94"/>
                </a:cubicBezTo>
                <a:cubicBezTo>
                  <a:pt x="71" y="95"/>
                  <a:pt x="71" y="95"/>
                  <a:pt x="71" y="95"/>
                </a:cubicBezTo>
                <a:cubicBezTo>
                  <a:pt x="71" y="91"/>
                  <a:pt x="71" y="91"/>
                  <a:pt x="71" y="91"/>
                </a:cubicBezTo>
                <a:lnTo>
                  <a:pt x="71" y="90"/>
                </a:lnTo>
                <a:close/>
                <a:moveTo>
                  <a:pt x="71" y="96"/>
                </a:moveTo>
                <a:cubicBezTo>
                  <a:pt x="71" y="101"/>
                  <a:pt x="71" y="101"/>
                  <a:pt x="71" y="10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97"/>
                  <a:pt x="71" y="97"/>
                  <a:pt x="71" y="97"/>
                </a:cubicBezTo>
                <a:lnTo>
                  <a:pt x="71" y="96"/>
                </a:lnTo>
                <a:close/>
                <a:moveTo>
                  <a:pt x="71" y="113"/>
                </a:moveTo>
                <a:cubicBezTo>
                  <a:pt x="71" y="114"/>
                  <a:pt x="71" y="114"/>
                  <a:pt x="71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close/>
                <a:moveTo>
                  <a:pt x="71" y="116"/>
                </a:move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lose/>
                <a:moveTo>
                  <a:pt x="71" y="121"/>
                </a:moveTo>
                <a:cubicBezTo>
                  <a:pt x="71" y="122"/>
                  <a:pt x="71" y="122"/>
                  <a:pt x="71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close/>
                <a:moveTo>
                  <a:pt x="71" y="123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close/>
                <a:moveTo>
                  <a:pt x="71" y="128"/>
                </a:move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8"/>
                  <a:pt x="71" y="128"/>
                  <a:pt x="71" y="128"/>
                </a:cubicBez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lose/>
                <a:moveTo>
                  <a:pt x="71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1" y="174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lnTo>
                  <a:pt x="71" y="174"/>
                </a:lnTo>
                <a:close/>
                <a:moveTo>
                  <a:pt x="71" y="32"/>
                </a:move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32"/>
                  <a:pt x="71" y="32"/>
                  <a:pt x="71" y="32"/>
                </a:cubicBez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1" y="78"/>
                  <a:pt x="71" y="78"/>
                  <a:pt x="71" y="78"/>
                </a:cubicBezTo>
                <a:cubicBezTo>
                  <a:pt x="71" y="77"/>
                  <a:pt x="71" y="77"/>
                  <a:pt x="71" y="77"/>
                </a:cubicBezTo>
                <a:close/>
                <a:moveTo>
                  <a:pt x="71" y="80"/>
                </a:moveTo>
                <a:cubicBezTo>
                  <a:pt x="71" y="89"/>
                  <a:pt x="71" y="89"/>
                  <a:pt x="71" y="89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1"/>
                  <a:pt x="71" y="81"/>
                  <a:pt x="71" y="81"/>
                </a:cubicBezTo>
                <a:lnTo>
                  <a:pt x="71" y="80"/>
                </a:lnTo>
                <a:close/>
                <a:moveTo>
                  <a:pt x="71" y="91"/>
                </a:moveTo>
                <a:cubicBezTo>
                  <a:pt x="71" y="95"/>
                  <a:pt x="71" y="95"/>
                  <a:pt x="71" y="95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3"/>
                  <a:pt x="71" y="93"/>
                  <a:pt x="71" y="93"/>
                </a:cubicBezTo>
                <a:lnTo>
                  <a:pt x="71" y="91"/>
                </a:lnTo>
                <a:close/>
                <a:moveTo>
                  <a:pt x="71" y="97"/>
                </a:moveTo>
                <a:cubicBezTo>
                  <a:pt x="71" y="100"/>
                  <a:pt x="71" y="100"/>
                  <a:pt x="71" y="100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9"/>
                  <a:pt x="71" y="109"/>
                  <a:pt x="71" y="109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6"/>
                  <a:pt x="71" y="116"/>
                  <a:pt x="71" y="116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1" y="102"/>
                  <a:pt x="71" y="102"/>
                  <a:pt x="71" y="102"/>
                </a:cubicBezTo>
                <a:lnTo>
                  <a:pt x="71" y="97"/>
                </a:ln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8"/>
                  <a:pt x="71" y="118"/>
                  <a:pt x="71" y="118"/>
                </a:cubicBezTo>
                <a:lnTo>
                  <a:pt x="71" y="119"/>
                </a:lnTo>
                <a:close/>
                <a:moveTo>
                  <a:pt x="71" y="121"/>
                </a:move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lose/>
                <a:moveTo>
                  <a:pt x="71" y="123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25"/>
                  <a:pt x="71" y="125"/>
                  <a:pt x="71" y="125"/>
                </a:cubicBezTo>
                <a:close/>
                <a:moveTo>
                  <a:pt x="71" y="128"/>
                </a:moveTo>
                <a:cubicBezTo>
                  <a:pt x="71" y="141"/>
                  <a:pt x="71" y="141"/>
                  <a:pt x="71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129"/>
                  <a:pt x="71" y="129"/>
                  <a:pt x="71" y="129"/>
                </a:cubicBezTo>
                <a:lnTo>
                  <a:pt x="71" y="128"/>
                </a:ln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71" y="143"/>
                  <a:pt x="71" y="143"/>
                  <a:pt x="71" y="143"/>
                </a:cubicBez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46"/>
                  <a:pt x="71" y="146"/>
                  <a:pt x="71" y="146"/>
                </a:cubicBezTo>
                <a:close/>
                <a:moveTo>
                  <a:pt x="71" y="31"/>
                </a:moveTo>
                <a:cubicBezTo>
                  <a:pt x="70" y="31"/>
                  <a:pt x="70" y="31"/>
                  <a:pt x="70" y="31"/>
                </a:cubicBezTo>
                <a:cubicBezTo>
                  <a:pt x="70" y="32"/>
                  <a:pt x="70" y="32"/>
                  <a:pt x="70" y="32"/>
                </a:cubicBezTo>
                <a:cubicBezTo>
                  <a:pt x="71" y="32"/>
                  <a:pt x="71" y="32"/>
                  <a:pt x="71" y="32"/>
                </a:cubicBezTo>
                <a:lnTo>
                  <a:pt x="71" y="31"/>
                </a:lnTo>
                <a:close/>
                <a:moveTo>
                  <a:pt x="70" y="173"/>
                </a:moveTo>
                <a:cubicBezTo>
                  <a:pt x="71" y="174"/>
                  <a:pt x="71" y="174"/>
                  <a:pt x="71" y="174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0" y="146"/>
                  <a:pt x="70" y="146"/>
                  <a:pt x="70" y="146"/>
                </a:cubicBezTo>
                <a:lnTo>
                  <a:pt x="70" y="173"/>
                </a:lnTo>
                <a:close/>
                <a:moveTo>
                  <a:pt x="71" y="32"/>
                </a:move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32"/>
                  <a:pt x="70" y="32"/>
                  <a:pt x="70" y="32"/>
                </a:cubicBezTo>
                <a:lnTo>
                  <a:pt x="71" y="32"/>
                </a:lnTo>
                <a:close/>
                <a:moveTo>
                  <a:pt x="71" y="77"/>
                </a:moveTo>
                <a:cubicBezTo>
                  <a:pt x="71" y="78"/>
                  <a:pt x="71" y="78"/>
                  <a:pt x="71" y="78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lnTo>
                  <a:pt x="71" y="77"/>
                </a:lnTo>
                <a:close/>
                <a:moveTo>
                  <a:pt x="71" y="81"/>
                </a:moveTo>
                <a:cubicBezTo>
                  <a:pt x="71" y="90"/>
                  <a:pt x="71" y="90"/>
                  <a:pt x="71" y="90"/>
                </a:cubicBezTo>
                <a:cubicBezTo>
                  <a:pt x="70" y="91"/>
                  <a:pt x="70" y="91"/>
                  <a:pt x="70" y="91"/>
                </a:cubicBezTo>
                <a:cubicBezTo>
                  <a:pt x="70" y="82"/>
                  <a:pt x="70" y="82"/>
                  <a:pt x="70" y="82"/>
                </a:cubicBezTo>
                <a:lnTo>
                  <a:pt x="71" y="81"/>
                </a:lnTo>
                <a:close/>
                <a:moveTo>
                  <a:pt x="71" y="93"/>
                </a:moveTo>
                <a:cubicBezTo>
                  <a:pt x="71" y="97"/>
                  <a:pt x="71" y="97"/>
                  <a:pt x="71" y="97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70" y="96"/>
                  <a:pt x="70" y="96"/>
                  <a:pt x="70" y="96"/>
                </a:cubicBezTo>
                <a:lnTo>
                  <a:pt x="71" y="93"/>
                </a:lnTo>
                <a:close/>
                <a:moveTo>
                  <a:pt x="71" y="100"/>
                </a:moveTo>
                <a:cubicBezTo>
                  <a:pt x="70" y="103"/>
                  <a:pt x="70" y="103"/>
                  <a:pt x="70" y="103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5"/>
                  <a:pt x="71" y="105"/>
                  <a:pt x="71" y="105"/>
                </a:cubicBezTo>
                <a:lnTo>
                  <a:pt x="71" y="100"/>
                </a:lnTo>
                <a:close/>
                <a:moveTo>
                  <a:pt x="71" y="109"/>
                </a:moveTo>
                <a:cubicBezTo>
                  <a:pt x="71" y="118"/>
                  <a:pt x="71" y="118"/>
                  <a:pt x="71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1"/>
                  <a:pt x="71" y="121"/>
                  <a:pt x="71" y="121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3"/>
                  <a:pt x="71" y="123"/>
                  <a:pt x="71" y="123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09"/>
                  <a:pt x="71" y="109"/>
                  <a:pt x="71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1" y="109"/>
                  <a:pt x="71" y="109"/>
                  <a:pt x="71" y="109"/>
                </a:cubicBezTo>
                <a:close/>
                <a:moveTo>
                  <a:pt x="71" y="125"/>
                </a:moveTo>
                <a:cubicBezTo>
                  <a:pt x="71" y="126"/>
                  <a:pt x="71" y="126"/>
                  <a:pt x="71" y="126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5"/>
                  <a:pt x="70" y="125"/>
                  <a:pt x="70" y="125"/>
                </a:cubicBezTo>
                <a:lnTo>
                  <a:pt x="71" y="125"/>
                </a:lnTo>
                <a:close/>
                <a:moveTo>
                  <a:pt x="71" y="129"/>
                </a:moveTo>
                <a:cubicBezTo>
                  <a:pt x="71" y="141"/>
                  <a:pt x="71" y="141"/>
                  <a:pt x="71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1" y="129"/>
                  <a:pt x="71" y="129"/>
                  <a:pt x="71" y="129"/>
                </a:cubicBezTo>
                <a:close/>
                <a:moveTo>
                  <a:pt x="71" y="143"/>
                </a:moveTo>
                <a:cubicBezTo>
                  <a:pt x="71" y="144"/>
                  <a:pt x="71" y="144"/>
                  <a:pt x="71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lnTo>
                  <a:pt x="71" y="143"/>
                </a:lnTo>
                <a:close/>
                <a:moveTo>
                  <a:pt x="71" y="146"/>
                </a:moveTo>
                <a:cubicBezTo>
                  <a:pt x="71" y="146"/>
                  <a:pt x="71" y="146"/>
                  <a:pt x="71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lnTo>
                  <a:pt x="71" y="146"/>
                </a:lnTo>
                <a:close/>
                <a:moveTo>
                  <a:pt x="70" y="31"/>
                </a:move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lnTo>
                  <a:pt x="70" y="31"/>
                </a:lnTo>
                <a:close/>
                <a:moveTo>
                  <a:pt x="70" y="173"/>
                </a:moveTo>
                <a:cubicBezTo>
                  <a:pt x="70" y="173"/>
                  <a:pt x="70" y="173"/>
                  <a:pt x="70" y="173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lnTo>
                  <a:pt x="70" y="173"/>
                </a:lnTo>
                <a:close/>
                <a:moveTo>
                  <a:pt x="70" y="32"/>
                </a:moveTo>
                <a:cubicBezTo>
                  <a:pt x="70" y="74"/>
                  <a:pt x="70" y="74"/>
                  <a:pt x="70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32"/>
                  <a:pt x="70" y="32"/>
                  <a:pt x="70" y="32"/>
                </a:cubicBezTo>
                <a:close/>
                <a:moveTo>
                  <a:pt x="70" y="77"/>
                </a:move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lose/>
                <a:moveTo>
                  <a:pt x="70" y="82"/>
                </a:moveTo>
                <a:cubicBezTo>
                  <a:pt x="70" y="91"/>
                  <a:pt x="70" y="91"/>
                  <a:pt x="70" y="91"/>
                </a:cubicBezTo>
                <a:cubicBezTo>
                  <a:pt x="70" y="92"/>
                  <a:pt x="70" y="92"/>
                  <a:pt x="70" y="92"/>
                </a:cubicBezTo>
                <a:cubicBezTo>
                  <a:pt x="70" y="83"/>
                  <a:pt x="70" y="83"/>
                  <a:pt x="70" y="83"/>
                </a:cubicBezTo>
                <a:lnTo>
                  <a:pt x="70" y="82"/>
                </a:lnTo>
                <a:close/>
                <a:moveTo>
                  <a:pt x="70" y="96"/>
                </a:moveTo>
                <a:cubicBezTo>
                  <a:pt x="70" y="100"/>
                  <a:pt x="70" y="100"/>
                  <a:pt x="70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70" y="97"/>
                  <a:pt x="70" y="97"/>
                  <a:pt x="70" y="97"/>
                </a:cubicBezTo>
                <a:lnTo>
                  <a:pt x="70" y="96"/>
                </a:lnTo>
                <a:close/>
                <a:moveTo>
                  <a:pt x="70" y="103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5"/>
                  <a:pt x="70" y="105"/>
                  <a:pt x="70" y="105"/>
                </a:cubicBezTo>
                <a:lnTo>
                  <a:pt x="70" y="103"/>
                </a:lnTo>
                <a:close/>
                <a:moveTo>
                  <a:pt x="70" y="111"/>
                </a:move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lose/>
                <a:moveTo>
                  <a:pt x="70" y="113"/>
                </a:moveTo>
                <a:cubicBezTo>
                  <a:pt x="70" y="114"/>
                  <a:pt x="70" y="114"/>
                  <a:pt x="70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3"/>
                  <a:pt x="70" y="113"/>
                  <a:pt x="70" y="113"/>
                </a:cubicBezTo>
                <a:close/>
                <a:moveTo>
                  <a:pt x="70" y="114"/>
                </a:moveTo>
                <a:cubicBezTo>
                  <a:pt x="70" y="124"/>
                  <a:pt x="70" y="124"/>
                  <a:pt x="70" y="124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lnTo>
                  <a:pt x="70" y="114"/>
                </a:lnTo>
                <a:close/>
                <a:moveTo>
                  <a:pt x="70" y="129"/>
                </a:move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lose/>
                <a:moveTo>
                  <a:pt x="70" y="143"/>
                </a:move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close/>
                <a:moveTo>
                  <a:pt x="70" y="146"/>
                </a:move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close/>
                <a:moveTo>
                  <a:pt x="70" y="32"/>
                </a:move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0" y="32"/>
                  <a:pt x="70" y="32"/>
                  <a:pt x="70" y="32"/>
                </a:cubicBezTo>
                <a:close/>
                <a:moveTo>
                  <a:pt x="70" y="173"/>
                </a:moveTo>
                <a:cubicBezTo>
                  <a:pt x="70" y="173"/>
                  <a:pt x="70" y="173"/>
                  <a:pt x="70" y="173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lnTo>
                  <a:pt x="70" y="173"/>
                </a:lnTo>
                <a:close/>
                <a:moveTo>
                  <a:pt x="70" y="77"/>
                </a:move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6"/>
                  <a:pt x="70" y="76"/>
                  <a:pt x="70" y="76"/>
                </a:cubicBezTo>
                <a:lnTo>
                  <a:pt x="70" y="77"/>
                </a:lnTo>
                <a:close/>
                <a:moveTo>
                  <a:pt x="70" y="83"/>
                </a:moveTo>
                <a:cubicBezTo>
                  <a:pt x="70" y="92"/>
                  <a:pt x="70" y="92"/>
                  <a:pt x="70" y="92"/>
                </a:cubicBezTo>
                <a:cubicBezTo>
                  <a:pt x="70" y="95"/>
                  <a:pt x="70" y="95"/>
                  <a:pt x="70" y="95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lose/>
                <a:moveTo>
                  <a:pt x="70" y="97"/>
                </a:moveTo>
                <a:cubicBezTo>
                  <a:pt x="70" y="101"/>
                  <a:pt x="70" y="101"/>
                  <a:pt x="70" y="101"/>
                </a:cubicBezTo>
                <a:cubicBezTo>
                  <a:pt x="70" y="105"/>
                  <a:pt x="70" y="105"/>
                  <a:pt x="70" y="105"/>
                </a:cubicBezTo>
                <a:cubicBezTo>
                  <a:pt x="70" y="101"/>
                  <a:pt x="70" y="101"/>
                  <a:pt x="70" y="101"/>
                </a:cubicBezTo>
                <a:lnTo>
                  <a:pt x="70" y="97"/>
                </a:lnTo>
                <a:close/>
                <a:moveTo>
                  <a:pt x="70" y="105"/>
                </a:moveTo>
                <a:cubicBezTo>
                  <a:pt x="70" y="110"/>
                  <a:pt x="70" y="110"/>
                  <a:pt x="70" y="110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4"/>
                  <a:pt x="70" y="114"/>
                  <a:pt x="70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0" y="110"/>
                  <a:pt x="70" y="110"/>
                  <a:pt x="70" y="110"/>
                </a:cubicBezTo>
                <a:lnTo>
                  <a:pt x="70" y="105"/>
                </a:lnTo>
                <a:close/>
                <a:moveTo>
                  <a:pt x="70" y="118"/>
                </a:moveTo>
                <a:cubicBezTo>
                  <a:pt x="70" y="128"/>
                  <a:pt x="70" y="128"/>
                  <a:pt x="70" y="128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6"/>
                  <a:pt x="70" y="126"/>
                  <a:pt x="70" y="126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18"/>
                  <a:pt x="70" y="118"/>
                  <a:pt x="70" y="118"/>
                </a:cubicBezTo>
                <a:close/>
                <a:moveTo>
                  <a:pt x="70" y="143"/>
                </a:move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close/>
                <a:moveTo>
                  <a:pt x="70" y="146"/>
                </a:moveTo>
                <a:cubicBezTo>
                  <a:pt x="70" y="146"/>
                  <a:pt x="70" y="146"/>
                  <a:pt x="70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5"/>
                  <a:pt x="70" y="145"/>
                  <a:pt x="70" y="145"/>
                </a:cubicBezTo>
                <a:lnTo>
                  <a:pt x="70" y="146"/>
                </a:lnTo>
                <a:close/>
                <a:moveTo>
                  <a:pt x="70" y="32"/>
                </a:moveTo>
                <a:cubicBezTo>
                  <a:pt x="69" y="31"/>
                  <a:pt x="69" y="31"/>
                  <a:pt x="69" y="31"/>
                </a:cubicBezTo>
                <a:cubicBezTo>
                  <a:pt x="69" y="32"/>
                  <a:pt x="69" y="32"/>
                  <a:pt x="69" y="32"/>
                </a:cubicBezTo>
                <a:cubicBezTo>
                  <a:pt x="69" y="32"/>
                  <a:pt x="69" y="32"/>
                  <a:pt x="69" y="32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74"/>
                  <a:pt x="69" y="74"/>
                  <a:pt x="69" y="74"/>
                </a:cubicBezTo>
                <a:cubicBezTo>
                  <a:pt x="70" y="74"/>
                  <a:pt x="70" y="74"/>
                  <a:pt x="70" y="74"/>
                </a:cubicBezTo>
                <a:lnTo>
                  <a:pt x="70" y="32"/>
                </a:lnTo>
                <a:close/>
                <a:moveTo>
                  <a:pt x="69" y="173"/>
                </a:moveTo>
                <a:cubicBezTo>
                  <a:pt x="70" y="173"/>
                  <a:pt x="70" y="173"/>
                  <a:pt x="70" y="173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41"/>
                  <a:pt x="70" y="141"/>
                  <a:pt x="70" y="141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69" y="131"/>
                  <a:pt x="69" y="131"/>
                  <a:pt x="69" y="131"/>
                </a:cubicBezTo>
                <a:lnTo>
                  <a:pt x="69" y="173"/>
                </a:lnTo>
                <a:close/>
                <a:moveTo>
                  <a:pt x="70" y="76"/>
                </a:moveTo>
                <a:cubicBezTo>
                  <a:pt x="70" y="77"/>
                  <a:pt x="70" y="77"/>
                  <a:pt x="70" y="77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76"/>
                  <a:pt x="69" y="76"/>
                  <a:pt x="69" y="76"/>
                </a:cubicBezTo>
                <a:lnTo>
                  <a:pt x="70" y="76"/>
                </a:lnTo>
                <a:close/>
                <a:moveTo>
                  <a:pt x="70" y="83"/>
                </a:moveTo>
                <a:cubicBezTo>
                  <a:pt x="70" y="95"/>
                  <a:pt x="70" y="95"/>
                  <a:pt x="70" y="95"/>
                </a:cubicBezTo>
                <a:cubicBezTo>
                  <a:pt x="69" y="97"/>
                  <a:pt x="69" y="97"/>
                  <a:pt x="69" y="97"/>
                </a:cubicBezTo>
                <a:cubicBezTo>
                  <a:pt x="69" y="83"/>
                  <a:pt x="69" y="83"/>
                  <a:pt x="69" y="83"/>
                </a:cubicBezTo>
                <a:lnTo>
                  <a:pt x="70" y="83"/>
                </a:lnTo>
                <a:close/>
                <a:moveTo>
                  <a:pt x="70" y="101"/>
                </a:moveTo>
                <a:cubicBezTo>
                  <a:pt x="70" y="105"/>
                  <a:pt x="70" y="105"/>
                  <a:pt x="70" y="105"/>
                </a:cubicBezTo>
                <a:cubicBezTo>
                  <a:pt x="69" y="110"/>
                  <a:pt x="69" y="110"/>
                  <a:pt x="69" y="110"/>
                </a:cubicBezTo>
                <a:cubicBezTo>
                  <a:pt x="69" y="106"/>
                  <a:pt x="69" y="106"/>
                  <a:pt x="69" y="106"/>
                </a:cubicBezTo>
                <a:lnTo>
                  <a:pt x="70" y="101"/>
                </a:lnTo>
                <a:close/>
                <a:moveTo>
                  <a:pt x="70" y="110"/>
                </a:move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69" y="116"/>
                  <a:pt x="69" y="116"/>
                  <a:pt x="69" y="116"/>
                </a:cubicBezTo>
                <a:lnTo>
                  <a:pt x="70" y="110"/>
                </a:lnTo>
                <a:close/>
                <a:moveTo>
                  <a:pt x="70" y="123"/>
                </a:moveTo>
                <a:cubicBezTo>
                  <a:pt x="70" y="123"/>
                  <a:pt x="70" y="123"/>
                  <a:pt x="70" y="123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9" y="122"/>
                  <a:pt x="69" y="122"/>
                  <a:pt x="69" y="122"/>
                </a:cubicBezTo>
                <a:lnTo>
                  <a:pt x="70" y="123"/>
                </a:lnTo>
                <a:close/>
                <a:moveTo>
                  <a:pt x="70" y="125"/>
                </a:moveTo>
                <a:cubicBezTo>
                  <a:pt x="70" y="126"/>
                  <a:pt x="70" y="126"/>
                  <a:pt x="70" y="126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lnTo>
                  <a:pt x="70" y="125"/>
                </a:lnTo>
                <a:close/>
                <a:moveTo>
                  <a:pt x="69" y="31"/>
                </a:moveTo>
                <a:cubicBezTo>
                  <a:pt x="68" y="31"/>
                  <a:pt x="68" y="31"/>
                  <a:pt x="68" y="31"/>
                </a:cubicBezTo>
                <a:cubicBezTo>
                  <a:pt x="68" y="32"/>
                  <a:pt x="68" y="32"/>
                  <a:pt x="68" y="32"/>
                </a:cubicBezTo>
                <a:cubicBezTo>
                  <a:pt x="69" y="32"/>
                  <a:pt x="69" y="32"/>
                  <a:pt x="69" y="32"/>
                </a:cubicBezTo>
                <a:lnTo>
                  <a:pt x="69" y="31"/>
                </a:lnTo>
                <a:close/>
                <a:moveTo>
                  <a:pt x="69" y="33"/>
                </a:moveTo>
                <a:cubicBezTo>
                  <a:pt x="69" y="34"/>
                  <a:pt x="69" y="36"/>
                  <a:pt x="68" y="37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lnTo>
                  <a:pt x="69" y="33"/>
                </a:lnTo>
                <a:close/>
                <a:moveTo>
                  <a:pt x="68" y="173"/>
                </a:moveTo>
                <a:cubicBezTo>
                  <a:pt x="69" y="173"/>
                  <a:pt x="69" y="173"/>
                  <a:pt x="69" y="173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69" y="131"/>
                  <a:pt x="69" y="132"/>
                  <a:pt x="68" y="132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69" y="145"/>
                  <a:pt x="69" y="145"/>
                  <a:pt x="69" y="145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8" y="146"/>
                  <a:pt x="68" y="146"/>
                  <a:pt x="68" y="146"/>
                </a:cubicBezTo>
                <a:lnTo>
                  <a:pt x="68" y="173"/>
                </a:lnTo>
                <a:close/>
                <a:moveTo>
                  <a:pt x="69" y="76"/>
                </a:moveTo>
                <a:cubicBezTo>
                  <a:pt x="69" y="77"/>
                  <a:pt x="69" y="77"/>
                  <a:pt x="69" y="77"/>
                </a:cubicBezTo>
                <a:cubicBezTo>
                  <a:pt x="68" y="77"/>
                  <a:pt x="68" y="77"/>
                  <a:pt x="68" y="77"/>
                </a:cubicBezTo>
                <a:cubicBezTo>
                  <a:pt x="68" y="76"/>
                  <a:pt x="68" y="76"/>
                  <a:pt x="68" y="76"/>
                </a:cubicBezTo>
                <a:lnTo>
                  <a:pt x="69" y="76"/>
                </a:lnTo>
                <a:close/>
                <a:moveTo>
                  <a:pt x="69" y="83"/>
                </a:moveTo>
                <a:cubicBezTo>
                  <a:pt x="69" y="97"/>
                  <a:pt x="69" y="97"/>
                  <a:pt x="69" y="97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8" y="82"/>
                  <a:pt x="68" y="82"/>
                  <a:pt x="68" y="82"/>
                </a:cubicBezTo>
                <a:lnTo>
                  <a:pt x="69" y="83"/>
                </a:lnTo>
                <a:close/>
                <a:moveTo>
                  <a:pt x="69" y="106"/>
                </a:moveTo>
                <a:cubicBezTo>
                  <a:pt x="69" y="110"/>
                  <a:pt x="69" y="110"/>
                  <a:pt x="69" y="110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4"/>
                  <a:pt x="68" y="114"/>
                  <a:pt x="68" y="114"/>
                </a:cubicBezTo>
                <a:lnTo>
                  <a:pt x="69" y="106"/>
                </a:lnTo>
                <a:close/>
                <a:moveTo>
                  <a:pt x="69" y="116"/>
                </a:moveTo>
                <a:cubicBezTo>
                  <a:pt x="69" y="121"/>
                  <a:pt x="69" y="121"/>
                  <a:pt x="69" y="121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9" y="123"/>
                  <a:pt x="69" y="123"/>
                  <a:pt x="69" y="123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27"/>
                  <a:pt x="68" y="127"/>
                  <a:pt x="68" y="127"/>
                </a:cubicBezTo>
                <a:lnTo>
                  <a:pt x="69" y="116"/>
                </a:lnTo>
                <a:close/>
                <a:moveTo>
                  <a:pt x="68" y="31"/>
                </a:moveTo>
                <a:cubicBezTo>
                  <a:pt x="68" y="30"/>
                  <a:pt x="68" y="30"/>
                  <a:pt x="68" y="30"/>
                </a:cubicBezTo>
                <a:cubicBezTo>
                  <a:pt x="67" y="31"/>
                  <a:pt x="67" y="31"/>
                  <a:pt x="67" y="31"/>
                </a:cubicBezTo>
                <a:cubicBezTo>
                  <a:pt x="68" y="32"/>
                  <a:pt x="68" y="32"/>
                  <a:pt x="68" y="32"/>
                </a:cubicBezTo>
                <a:lnTo>
                  <a:pt x="68" y="31"/>
                </a:lnTo>
                <a:close/>
                <a:moveTo>
                  <a:pt x="68" y="37"/>
                </a:moveTo>
                <a:cubicBezTo>
                  <a:pt x="68" y="38"/>
                  <a:pt x="67" y="39"/>
                  <a:pt x="67" y="41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lnTo>
                  <a:pt x="68" y="37"/>
                </a:lnTo>
                <a:close/>
                <a:moveTo>
                  <a:pt x="67" y="172"/>
                </a:moveTo>
                <a:cubicBezTo>
                  <a:pt x="68" y="173"/>
                  <a:pt x="68" y="173"/>
                  <a:pt x="68" y="173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6"/>
                  <a:pt x="68" y="146"/>
                  <a:pt x="68" y="146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67" y="134"/>
                  <a:pt x="67" y="134"/>
                  <a:pt x="67" y="134"/>
                </a:cubicBezTo>
                <a:lnTo>
                  <a:pt x="67" y="172"/>
                </a:lnTo>
                <a:close/>
                <a:moveTo>
                  <a:pt x="68" y="76"/>
                </a:moveTo>
                <a:cubicBezTo>
                  <a:pt x="68" y="77"/>
                  <a:pt x="68" y="77"/>
                  <a:pt x="68" y="77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75"/>
                  <a:pt x="67" y="75"/>
                  <a:pt x="67" y="75"/>
                </a:cubicBezTo>
                <a:lnTo>
                  <a:pt x="68" y="76"/>
                </a:lnTo>
                <a:close/>
                <a:moveTo>
                  <a:pt x="68" y="82"/>
                </a:moveTo>
                <a:cubicBezTo>
                  <a:pt x="68" y="102"/>
                  <a:pt x="68" y="102"/>
                  <a:pt x="68" y="102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67" y="97"/>
                  <a:pt x="67" y="97"/>
                  <a:pt x="67" y="97"/>
                </a:cubicBezTo>
                <a:cubicBezTo>
                  <a:pt x="68" y="94"/>
                  <a:pt x="68" y="94"/>
                  <a:pt x="68" y="94"/>
                </a:cubicBezTo>
                <a:cubicBezTo>
                  <a:pt x="68" y="95"/>
                  <a:pt x="67" y="95"/>
                  <a:pt x="67" y="96"/>
                </a:cubicBezTo>
                <a:cubicBezTo>
                  <a:pt x="67" y="81"/>
                  <a:pt x="67" y="81"/>
                  <a:pt x="67" y="81"/>
                </a:cubicBezTo>
                <a:lnTo>
                  <a:pt x="68" y="82"/>
                </a:lnTo>
                <a:close/>
                <a:moveTo>
                  <a:pt x="68" y="114"/>
                </a:moveTo>
                <a:cubicBezTo>
                  <a:pt x="68" y="118"/>
                  <a:pt x="68" y="118"/>
                  <a:pt x="68" y="118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24"/>
                  <a:pt x="67" y="124"/>
                  <a:pt x="67" y="124"/>
                </a:cubicBezTo>
                <a:lnTo>
                  <a:pt x="68" y="114"/>
                </a:lnTo>
                <a:close/>
                <a:moveTo>
                  <a:pt x="67" y="41"/>
                </a:moveTo>
                <a:cubicBezTo>
                  <a:pt x="67" y="42"/>
                  <a:pt x="66" y="43"/>
                  <a:pt x="66" y="44"/>
                </a:cubicBezTo>
                <a:cubicBezTo>
                  <a:pt x="66" y="73"/>
                  <a:pt x="66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lnTo>
                  <a:pt x="67" y="41"/>
                </a:lnTo>
                <a:close/>
                <a:moveTo>
                  <a:pt x="66" y="172"/>
                </a:moveTo>
                <a:cubicBezTo>
                  <a:pt x="67" y="172"/>
                  <a:pt x="67" y="172"/>
                  <a:pt x="67" y="172"/>
                </a:cubicBezTo>
                <a:cubicBezTo>
                  <a:pt x="67" y="134"/>
                  <a:pt x="67" y="134"/>
                  <a:pt x="67" y="134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66" y="145"/>
                  <a:pt x="66" y="145"/>
                  <a:pt x="66" y="145"/>
                </a:cubicBezTo>
                <a:lnTo>
                  <a:pt x="66" y="172"/>
                </a:lnTo>
                <a:close/>
                <a:moveTo>
                  <a:pt x="67" y="75"/>
                </a:moveTo>
                <a:cubicBezTo>
                  <a:pt x="67" y="76"/>
                  <a:pt x="67" y="76"/>
                  <a:pt x="67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79"/>
                  <a:pt x="66" y="79"/>
                  <a:pt x="66" y="79"/>
                </a:cubicBezTo>
                <a:cubicBezTo>
                  <a:pt x="66" y="77"/>
                  <a:pt x="66" y="77"/>
                  <a:pt x="66" y="77"/>
                </a:cubicBezTo>
                <a:cubicBezTo>
                  <a:pt x="66" y="77"/>
                  <a:pt x="66" y="77"/>
                  <a:pt x="66" y="77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66" y="75"/>
                  <a:pt x="66" y="75"/>
                  <a:pt x="66" y="75"/>
                </a:cubicBezTo>
                <a:lnTo>
                  <a:pt x="67" y="75"/>
                </a:lnTo>
                <a:close/>
                <a:moveTo>
                  <a:pt x="67" y="81"/>
                </a:moveTo>
                <a:cubicBezTo>
                  <a:pt x="67" y="96"/>
                  <a:pt x="67" y="96"/>
                  <a:pt x="67" y="96"/>
                </a:cubicBezTo>
                <a:cubicBezTo>
                  <a:pt x="67" y="97"/>
                  <a:pt x="66" y="98"/>
                  <a:pt x="66" y="99"/>
                </a:cubicBezTo>
                <a:cubicBezTo>
                  <a:pt x="66" y="80"/>
                  <a:pt x="66" y="80"/>
                  <a:pt x="66" y="80"/>
                </a:cubicBezTo>
                <a:lnTo>
                  <a:pt x="67" y="81"/>
                </a:lnTo>
                <a:close/>
                <a:moveTo>
                  <a:pt x="67" y="97"/>
                </a:moveTo>
                <a:cubicBezTo>
                  <a:pt x="66" y="102"/>
                  <a:pt x="66" y="102"/>
                  <a:pt x="66" y="102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67" y="108"/>
                  <a:pt x="67" y="108"/>
                  <a:pt x="67" y="108"/>
                </a:cubicBezTo>
                <a:lnTo>
                  <a:pt x="67" y="97"/>
                </a:lnTo>
                <a:close/>
                <a:moveTo>
                  <a:pt x="66" y="44"/>
                </a:moveTo>
                <a:cubicBezTo>
                  <a:pt x="66" y="44"/>
                  <a:pt x="65" y="45"/>
                  <a:pt x="65" y="46"/>
                </a:cubicBezTo>
                <a:cubicBezTo>
                  <a:pt x="65" y="45"/>
                  <a:pt x="65" y="45"/>
                  <a:pt x="65" y="45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5" y="46"/>
                  <a:pt x="65" y="46"/>
                  <a:pt x="65" y="46"/>
                </a:cubicBezTo>
                <a:cubicBezTo>
                  <a:pt x="64" y="48"/>
                  <a:pt x="63" y="50"/>
                  <a:pt x="62" y="52"/>
                </a:cubicBezTo>
                <a:cubicBezTo>
                  <a:pt x="62" y="71"/>
                  <a:pt x="62" y="71"/>
                  <a:pt x="62" y="71"/>
                </a:cubicBezTo>
                <a:cubicBezTo>
                  <a:pt x="63" y="72"/>
                  <a:pt x="65" y="72"/>
                  <a:pt x="66" y="73"/>
                </a:cubicBezTo>
                <a:lnTo>
                  <a:pt x="66" y="44"/>
                </a:lnTo>
                <a:close/>
                <a:moveTo>
                  <a:pt x="62" y="170"/>
                </a:moveTo>
                <a:cubicBezTo>
                  <a:pt x="63" y="171"/>
                  <a:pt x="65" y="171"/>
                  <a:pt x="66" y="172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5" y="137"/>
                  <a:pt x="63" y="138"/>
                  <a:pt x="62" y="140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63" y="142"/>
                  <a:pt x="64" y="142"/>
                  <a:pt x="65" y="142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2" y="144"/>
                  <a:pt x="62" y="144"/>
                  <a:pt x="62" y="144"/>
                </a:cubicBezTo>
                <a:lnTo>
                  <a:pt x="62" y="170"/>
                </a:lnTo>
                <a:close/>
                <a:moveTo>
                  <a:pt x="66" y="75"/>
                </a:moveTo>
                <a:cubicBezTo>
                  <a:pt x="66" y="76"/>
                  <a:pt x="66" y="76"/>
                  <a:pt x="66" y="76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4"/>
                  <a:pt x="62" y="74"/>
                  <a:pt x="62" y="74"/>
                </a:cubicBezTo>
                <a:lnTo>
                  <a:pt x="66" y="75"/>
                </a:lnTo>
                <a:close/>
                <a:moveTo>
                  <a:pt x="66" y="77"/>
                </a:moveTo>
                <a:cubicBezTo>
                  <a:pt x="66" y="79"/>
                  <a:pt x="66" y="79"/>
                  <a:pt x="66" y="79"/>
                </a:cubicBezTo>
                <a:cubicBezTo>
                  <a:pt x="66" y="80"/>
                  <a:pt x="66" y="80"/>
                  <a:pt x="66" y="80"/>
                </a:cubicBezTo>
                <a:cubicBezTo>
                  <a:pt x="66" y="80"/>
                  <a:pt x="66" y="80"/>
                  <a:pt x="66" y="80"/>
                </a:cubicBezTo>
                <a:cubicBezTo>
                  <a:pt x="66" y="99"/>
                  <a:pt x="66" y="99"/>
                  <a:pt x="66" y="99"/>
                </a:cubicBezTo>
                <a:cubicBezTo>
                  <a:pt x="64" y="103"/>
                  <a:pt x="63" y="108"/>
                  <a:pt x="62" y="112"/>
                </a:cubicBezTo>
                <a:cubicBezTo>
                  <a:pt x="62" y="77"/>
                  <a:pt x="62" y="77"/>
                  <a:pt x="62" y="77"/>
                </a:cubicBezTo>
                <a:cubicBezTo>
                  <a:pt x="65" y="79"/>
                  <a:pt x="65" y="79"/>
                  <a:pt x="65" y="79"/>
                </a:cubicBezTo>
                <a:lnTo>
                  <a:pt x="66" y="77"/>
                </a:lnTo>
                <a:close/>
                <a:moveTo>
                  <a:pt x="66" y="102"/>
                </a:moveTo>
                <a:cubicBezTo>
                  <a:pt x="62" y="119"/>
                  <a:pt x="62" y="119"/>
                  <a:pt x="62" y="119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66" y="113"/>
                  <a:pt x="66" y="113"/>
                  <a:pt x="66" y="113"/>
                </a:cubicBezTo>
                <a:lnTo>
                  <a:pt x="66" y="102"/>
                </a:lnTo>
                <a:close/>
                <a:moveTo>
                  <a:pt x="62" y="48"/>
                </a:moveTo>
                <a:cubicBezTo>
                  <a:pt x="51" y="55"/>
                  <a:pt x="51" y="55"/>
                  <a:pt x="51" y="55"/>
                </a:cubicBezTo>
                <a:cubicBezTo>
                  <a:pt x="51" y="56"/>
                  <a:pt x="51" y="56"/>
                  <a:pt x="51" y="56"/>
                </a:cubicBezTo>
                <a:cubicBezTo>
                  <a:pt x="62" y="48"/>
                  <a:pt x="62" y="48"/>
                  <a:pt x="62" y="48"/>
                </a:cubicBezTo>
                <a:close/>
                <a:moveTo>
                  <a:pt x="51" y="166"/>
                </a:moveTo>
                <a:cubicBezTo>
                  <a:pt x="51" y="141"/>
                  <a:pt x="51" y="141"/>
                  <a:pt x="51" y="141"/>
                </a:cubicBezTo>
                <a:cubicBezTo>
                  <a:pt x="53" y="142"/>
                  <a:pt x="55" y="142"/>
                  <a:pt x="57" y="143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5" y="139"/>
                  <a:pt x="53" y="138"/>
                  <a:pt x="51" y="136"/>
                </a:cubicBezTo>
                <a:cubicBezTo>
                  <a:pt x="51" y="67"/>
                  <a:pt x="51" y="67"/>
                  <a:pt x="51" y="67"/>
                </a:cubicBezTo>
                <a:cubicBezTo>
                  <a:pt x="53" y="66"/>
                  <a:pt x="55" y="63"/>
                  <a:pt x="57" y="60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0"/>
                  <a:pt x="51" y="60"/>
                  <a:pt x="51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9" y="57"/>
                  <a:pt x="60" y="55"/>
                  <a:pt x="62" y="52"/>
                </a:cubicBezTo>
                <a:cubicBezTo>
                  <a:pt x="62" y="71"/>
                  <a:pt x="62" y="71"/>
                  <a:pt x="62" y="71"/>
                </a:cubicBezTo>
                <a:cubicBezTo>
                  <a:pt x="59" y="70"/>
                  <a:pt x="55" y="69"/>
                  <a:pt x="51" y="69"/>
                </a:cubicBezTo>
                <a:cubicBezTo>
                  <a:pt x="53" y="70"/>
                  <a:pt x="53" y="70"/>
                  <a:pt x="53" y="70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55" y="71"/>
                  <a:pt x="55" y="71"/>
                  <a:pt x="55" y="71"/>
                </a:cubicBezTo>
                <a:cubicBezTo>
                  <a:pt x="62" y="77"/>
                  <a:pt x="62" y="77"/>
                  <a:pt x="62" y="77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0" y="122"/>
                  <a:pt x="59" y="130"/>
                  <a:pt x="59" y="135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41"/>
                  <a:pt x="61" y="140"/>
                  <a:pt x="62" y="140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9" y="143"/>
                  <a:pt x="59" y="143"/>
                  <a:pt x="59" y="143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62" y="170"/>
                  <a:pt x="62" y="170"/>
                  <a:pt x="62" y="170"/>
                </a:cubicBezTo>
                <a:cubicBezTo>
                  <a:pt x="58" y="169"/>
                  <a:pt x="55" y="167"/>
                  <a:pt x="51" y="166"/>
                </a:cubicBezTo>
                <a:close/>
                <a:moveTo>
                  <a:pt x="51" y="55"/>
                </a:moveTo>
                <a:cubicBezTo>
                  <a:pt x="46" y="59"/>
                  <a:pt x="46" y="59"/>
                  <a:pt x="46" y="59"/>
                </a:cubicBezTo>
                <a:cubicBezTo>
                  <a:pt x="46" y="60"/>
                  <a:pt x="46" y="60"/>
                  <a:pt x="46" y="60"/>
                </a:cubicBezTo>
                <a:cubicBezTo>
                  <a:pt x="51" y="56"/>
                  <a:pt x="51" y="56"/>
                  <a:pt x="51" y="56"/>
                </a:cubicBezTo>
                <a:lnTo>
                  <a:pt x="51" y="55"/>
                </a:lnTo>
                <a:close/>
                <a:moveTo>
                  <a:pt x="46" y="164"/>
                </a:moveTo>
                <a:cubicBezTo>
                  <a:pt x="48" y="164"/>
                  <a:pt x="49" y="165"/>
                  <a:pt x="51" y="166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49" y="140"/>
                  <a:pt x="48" y="140"/>
                  <a:pt x="46" y="139"/>
                </a:cubicBezTo>
                <a:lnTo>
                  <a:pt x="46" y="164"/>
                </a:lnTo>
                <a:close/>
                <a:moveTo>
                  <a:pt x="51" y="60"/>
                </a:moveTo>
                <a:cubicBezTo>
                  <a:pt x="51" y="61"/>
                  <a:pt x="51" y="61"/>
                  <a:pt x="51" y="61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1"/>
                  <a:pt x="46" y="61"/>
                  <a:pt x="46" y="61"/>
                </a:cubicBezTo>
                <a:lnTo>
                  <a:pt x="51" y="60"/>
                </a:lnTo>
                <a:close/>
                <a:moveTo>
                  <a:pt x="51" y="67"/>
                </a:moveTo>
                <a:cubicBezTo>
                  <a:pt x="51" y="136"/>
                  <a:pt x="51" y="136"/>
                  <a:pt x="51" y="136"/>
                </a:cubicBezTo>
                <a:cubicBezTo>
                  <a:pt x="50" y="136"/>
                  <a:pt x="48" y="135"/>
                  <a:pt x="47" y="134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46" y="134"/>
                  <a:pt x="46" y="134"/>
                  <a:pt x="46" y="134"/>
                </a:cubicBezTo>
                <a:cubicBezTo>
                  <a:pt x="46" y="134"/>
                  <a:pt x="46" y="134"/>
                  <a:pt x="46" y="134"/>
                </a:cubicBezTo>
                <a:cubicBezTo>
                  <a:pt x="46" y="65"/>
                  <a:pt x="46" y="65"/>
                  <a:pt x="46" y="65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68"/>
                  <a:pt x="51" y="68"/>
                  <a:pt x="51" y="67"/>
                </a:cubicBezTo>
                <a:close/>
                <a:moveTo>
                  <a:pt x="46" y="59"/>
                </a:moveTo>
                <a:cubicBezTo>
                  <a:pt x="44" y="60"/>
                  <a:pt x="44" y="60"/>
                  <a:pt x="44" y="60"/>
                </a:cubicBezTo>
                <a:cubicBezTo>
                  <a:pt x="44" y="61"/>
                  <a:pt x="44" y="61"/>
                  <a:pt x="44" y="61"/>
                </a:cubicBezTo>
                <a:cubicBezTo>
                  <a:pt x="46" y="60"/>
                  <a:pt x="46" y="60"/>
                  <a:pt x="46" y="60"/>
                </a:cubicBezTo>
                <a:lnTo>
                  <a:pt x="46" y="59"/>
                </a:lnTo>
                <a:close/>
                <a:moveTo>
                  <a:pt x="44" y="163"/>
                </a:moveTo>
                <a:cubicBezTo>
                  <a:pt x="46" y="164"/>
                  <a:pt x="46" y="164"/>
                  <a:pt x="46" y="164"/>
                </a:cubicBezTo>
                <a:cubicBezTo>
                  <a:pt x="46" y="139"/>
                  <a:pt x="46" y="139"/>
                  <a:pt x="46" y="139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44" y="139"/>
                  <a:pt x="44" y="139"/>
                  <a:pt x="44" y="139"/>
                </a:cubicBezTo>
                <a:lnTo>
                  <a:pt x="44" y="163"/>
                </a:lnTo>
                <a:close/>
                <a:moveTo>
                  <a:pt x="46" y="61"/>
                </a:moveTo>
                <a:cubicBezTo>
                  <a:pt x="46" y="62"/>
                  <a:pt x="46" y="62"/>
                  <a:pt x="46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lnTo>
                  <a:pt x="46" y="61"/>
                </a:lnTo>
                <a:close/>
                <a:moveTo>
                  <a:pt x="46" y="65"/>
                </a:moveTo>
                <a:cubicBezTo>
                  <a:pt x="46" y="134"/>
                  <a:pt x="46" y="134"/>
                  <a:pt x="46" y="134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63"/>
                  <a:pt x="44" y="63"/>
                  <a:pt x="44" y="63"/>
                </a:cubicBezTo>
                <a:lnTo>
                  <a:pt x="46" y="65"/>
                </a:lnTo>
                <a:close/>
                <a:moveTo>
                  <a:pt x="44" y="60"/>
                </a:moveTo>
                <a:cubicBezTo>
                  <a:pt x="42" y="62"/>
                  <a:pt x="42" y="62"/>
                  <a:pt x="42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2" y="134"/>
                  <a:pt x="42" y="134"/>
                  <a:pt x="42" y="134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63"/>
                  <a:pt x="44" y="63"/>
                  <a:pt x="44" y="63"/>
                </a:cubicBezTo>
                <a:cubicBezTo>
                  <a:pt x="43" y="62"/>
                  <a:pt x="43" y="62"/>
                  <a:pt x="43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4" y="61"/>
                  <a:pt x="44" y="61"/>
                  <a:pt x="44" y="61"/>
                </a:cubicBezTo>
                <a:lnTo>
                  <a:pt x="44" y="60"/>
                </a:lnTo>
                <a:close/>
                <a:moveTo>
                  <a:pt x="42" y="162"/>
                </a:moveTo>
                <a:cubicBezTo>
                  <a:pt x="44" y="163"/>
                  <a:pt x="44" y="163"/>
                  <a:pt x="44" y="163"/>
                </a:cubicBezTo>
                <a:cubicBezTo>
                  <a:pt x="44" y="139"/>
                  <a:pt x="44" y="139"/>
                  <a:pt x="44" y="139"/>
                </a:cubicBezTo>
                <a:cubicBezTo>
                  <a:pt x="42" y="138"/>
                  <a:pt x="42" y="138"/>
                  <a:pt x="42" y="138"/>
                </a:cubicBezTo>
                <a:lnTo>
                  <a:pt x="42" y="162"/>
                </a:lnTo>
                <a:close/>
                <a:moveTo>
                  <a:pt x="42" y="62"/>
                </a:moveTo>
                <a:cubicBezTo>
                  <a:pt x="41" y="61"/>
                  <a:pt x="41" y="61"/>
                  <a:pt x="41" y="6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42" y="134"/>
                  <a:pt x="42" y="134"/>
                  <a:pt x="42" y="134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2" y="132"/>
                  <a:pt x="42" y="132"/>
                  <a:pt x="42" y="132"/>
                </a:cubicBezTo>
                <a:lnTo>
                  <a:pt x="42" y="62"/>
                </a:lnTo>
                <a:close/>
                <a:moveTo>
                  <a:pt x="41" y="161"/>
                </a:moveTo>
                <a:cubicBezTo>
                  <a:pt x="42" y="162"/>
                  <a:pt x="42" y="162"/>
                  <a:pt x="42" y="162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41" y="138"/>
                  <a:pt x="41" y="138"/>
                  <a:pt x="41" y="138"/>
                </a:cubicBezTo>
                <a:lnTo>
                  <a:pt x="41" y="161"/>
                </a:lnTo>
                <a:close/>
                <a:moveTo>
                  <a:pt x="42" y="136"/>
                </a:moveTo>
                <a:cubicBezTo>
                  <a:pt x="42" y="136"/>
                  <a:pt x="42" y="136"/>
                  <a:pt x="42" y="136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1" y="134"/>
                  <a:pt x="41" y="134"/>
                  <a:pt x="41" y="134"/>
                </a:cubicBezTo>
                <a:lnTo>
                  <a:pt x="42" y="136"/>
                </a:lnTo>
                <a:close/>
                <a:moveTo>
                  <a:pt x="41" y="61"/>
                </a:moveTo>
                <a:cubicBezTo>
                  <a:pt x="40" y="60"/>
                  <a:pt x="40" y="60"/>
                  <a:pt x="40" y="60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41" y="131"/>
                  <a:pt x="41" y="131"/>
                  <a:pt x="41" y="131"/>
                </a:cubicBezTo>
                <a:lnTo>
                  <a:pt x="41" y="61"/>
                </a:lnTo>
                <a:close/>
                <a:moveTo>
                  <a:pt x="40" y="161"/>
                </a:moveTo>
                <a:cubicBezTo>
                  <a:pt x="41" y="161"/>
                  <a:pt x="41" y="161"/>
                  <a:pt x="41" y="16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61"/>
                </a:lnTo>
                <a:close/>
                <a:moveTo>
                  <a:pt x="41" y="132"/>
                </a:moveTo>
                <a:cubicBezTo>
                  <a:pt x="41" y="133"/>
                  <a:pt x="41" y="133"/>
                  <a:pt x="41" y="133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132"/>
                  <a:pt x="40" y="132"/>
                  <a:pt x="40" y="132"/>
                </a:cubicBezTo>
                <a:lnTo>
                  <a:pt x="41" y="132"/>
                </a:lnTo>
                <a:close/>
                <a:moveTo>
                  <a:pt x="41" y="134"/>
                </a:moveTo>
                <a:cubicBezTo>
                  <a:pt x="41" y="135"/>
                  <a:pt x="41" y="135"/>
                  <a:pt x="41" y="135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40" y="134"/>
                  <a:pt x="40" y="134"/>
                  <a:pt x="40" y="134"/>
                </a:cubicBezTo>
                <a:lnTo>
                  <a:pt x="41" y="134"/>
                </a:lnTo>
                <a:close/>
                <a:moveTo>
                  <a:pt x="40" y="60"/>
                </a:moveTo>
                <a:cubicBezTo>
                  <a:pt x="39" y="60"/>
                  <a:pt x="39" y="60"/>
                  <a:pt x="39" y="60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40" y="131"/>
                  <a:pt x="40" y="131"/>
                  <a:pt x="40" y="131"/>
                </a:cubicBezTo>
                <a:lnTo>
                  <a:pt x="40" y="60"/>
                </a:lnTo>
                <a:close/>
                <a:moveTo>
                  <a:pt x="39" y="160"/>
                </a:moveTo>
                <a:cubicBezTo>
                  <a:pt x="40" y="161"/>
                  <a:pt x="40" y="161"/>
                  <a:pt x="40" y="161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7"/>
                  <a:pt x="39" y="137"/>
                  <a:pt x="39" y="137"/>
                </a:cubicBezTo>
                <a:lnTo>
                  <a:pt x="39" y="160"/>
                </a:lnTo>
                <a:close/>
                <a:moveTo>
                  <a:pt x="40" y="132"/>
                </a:moveTo>
                <a:cubicBezTo>
                  <a:pt x="40" y="132"/>
                  <a:pt x="40" y="132"/>
                  <a:pt x="40" y="132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1"/>
                  <a:pt x="39" y="131"/>
                  <a:pt x="39" y="131"/>
                </a:cubicBezTo>
                <a:lnTo>
                  <a:pt x="40" y="132"/>
                </a:lnTo>
                <a:close/>
                <a:moveTo>
                  <a:pt x="40" y="133"/>
                </a:move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9" y="134"/>
                  <a:pt x="39" y="134"/>
                  <a:pt x="39" y="134"/>
                </a:cubicBezTo>
                <a:cubicBezTo>
                  <a:pt x="39" y="134"/>
                  <a:pt x="39" y="134"/>
                  <a:pt x="39" y="134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40" y="134"/>
                  <a:pt x="40" y="134"/>
                  <a:pt x="40" y="134"/>
                </a:cubicBezTo>
                <a:lnTo>
                  <a:pt x="40" y="133"/>
                </a:lnTo>
                <a:close/>
                <a:moveTo>
                  <a:pt x="39" y="60"/>
                </a:move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8" y="60"/>
                  <a:pt x="38" y="60"/>
                </a:cubicBezTo>
                <a:cubicBezTo>
                  <a:pt x="39" y="61"/>
                  <a:pt x="39" y="61"/>
                  <a:pt x="39" y="61"/>
                </a:cubicBezTo>
                <a:lnTo>
                  <a:pt x="39" y="60"/>
                </a:lnTo>
                <a:close/>
                <a:moveTo>
                  <a:pt x="39" y="61"/>
                </a:moveTo>
                <a:cubicBezTo>
                  <a:pt x="39" y="62"/>
                  <a:pt x="38" y="62"/>
                  <a:pt x="38" y="63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39" y="130"/>
                  <a:pt x="39" y="130"/>
                  <a:pt x="39" y="130"/>
                </a:cubicBezTo>
                <a:lnTo>
                  <a:pt x="39" y="61"/>
                </a:lnTo>
                <a:close/>
                <a:moveTo>
                  <a:pt x="38" y="160"/>
                </a:moveTo>
                <a:cubicBezTo>
                  <a:pt x="39" y="160"/>
                  <a:pt x="39" y="160"/>
                  <a:pt x="39" y="160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8" y="137"/>
                  <a:pt x="38" y="137"/>
                  <a:pt x="38" y="137"/>
                </a:cubicBezTo>
                <a:cubicBezTo>
                  <a:pt x="38" y="136"/>
                  <a:pt x="38" y="136"/>
                  <a:pt x="38" y="136"/>
                </a:cubicBezTo>
                <a:lnTo>
                  <a:pt x="38" y="160"/>
                </a:lnTo>
                <a:close/>
                <a:moveTo>
                  <a:pt x="39" y="133"/>
                </a:moveTo>
                <a:cubicBezTo>
                  <a:pt x="39" y="134"/>
                  <a:pt x="39" y="134"/>
                  <a:pt x="39" y="134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2"/>
                  <a:pt x="38" y="132"/>
                  <a:pt x="38" y="132"/>
                </a:cubicBezTo>
                <a:lnTo>
                  <a:pt x="39" y="133"/>
                </a:lnTo>
                <a:close/>
                <a:moveTo>
                  <a:pt x="38" y="59"/>
                </a:move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7" y="59"/>
                  <a:pt x="37" y="59"/>
                </a:cubicBezTo>
                <a:cubicBezTo>
                  <a:pt x="38" y="60"/>
                  <a:pt x="38" y="60"/>
                  <a:pt x="38" y="60"/>
                </a:cubicBezTo>
                <a:lnTo>
                  <a:pt x="38" y="59"/>
                </a:lnTo>
                <a:close/>
                <a:moveTo>
                  <a:pt x="38" y="63"/>
                </a:moveTo>
                <a:cubicBezTo>
                  <a:pt x="37" y="64"/>
                  <a:pt x="37" y="64"/>
                  <a:pt x="37" y="64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30"/>
                  <a:pt x="38" y="130"/>
                  <a:pt x="38" y="130"/>
                </a:cubicBezTo>
                <a:lnTo>
                  <a:pt x="38" y="63"/>
                </a:lnTo>
                <a:close/>
                <a:moveTo>
                  <a:pt x="37" y="159"/>
                </a:moveTo>
                <a:cubicBezTo>
                  <a:pt x="38" y="160"/>
                  <a:pt x="38" y="160"/>
                  <a:pt x="38" y="16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lnTo>
                  <a:pt x="37" y="159"/>
                </a:lnTo>
                <a:close/>
                <a:moveTo>
                  <a:pt x="38" y="131"/>
                </a:move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7" y="134"/>
                  <a:pt x="37" y="134"/>
                  <a:pt x="37" y="134"/>
                </a:cubicBezTo>
                <a:cubicBezTo>
                  <a:pt x="37" y="133"/>
                  <a:pt x="37" y="133"/>
                  <a:pt x="37" y="133"/>
                </a:cubicBezTo>
                <a:lnTo>
                  <a:pt x="38" y="131"/>
                </a:lnTo>
                <a:close/>
                <a:moveTo>
                  <a:pt x="37" y="58"/>
                </a:moveTo>
                <a:cubicBezTo>
                  <a:pt x="36" y="57"/>
                  <a:pt x="36" y="57"/>
                  <a:pt x="36" y="57"/>
                </a:cubicBezTo>
                <a:cubicBezTo>
                  <a:pt x="36" y="58"/>
                  <a:pt x="36" y="58"/>
                  <a:pt x="36" y="58"/>
                </a:cubicBezTo>
                <a:cubicBezTo>
                  <a:pt x="37" y="59"/>
                  <a:pt x="37" y="59"/>
                  <a:pt x="37" y="59"/>
                </a:cubicBezTo>
                <a:lnTo>
                  <a:pt x="37" y="58"/>
                </a:lnTo>
                <a:close/>
                <a:moveTo>
                  <a:pt x="37" y="64"/>
                </a:moveTo>
                <a:cubicBezTo>
                  <a:pt x="36" y="66"/>
                  <a:pt x="36" y="66"/>
                  <a:pt x="36" y="66"/>
                </a:cubicBezTo>
                <a:cubicBezTo>
                  <a:pt x="36" y="129"/>
                  <a:pt x="36" y="129"/>
                  <a:pt x="36" y="129"/>
                </a:cubicBezTo>
                <a:cubicBezTo>
                  <a:pt x="36" y="129"/>
                  <a:pt x="36" y="129"/>
                  <a:pt x="36" y="129"/>
                </a:cubicBez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1"/>
                  <a:pt x="36" y="131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7" y="129"/>
                  <a:pt x="37" y="129"/>
                  <a:pt x="37" y="129"/>
                </a:cubicBezTo>
                <a:lnTo>
                  <a:pt x="37" y="64"/>
                </a:lnTo>
                <a:close/>
                <a:moveTo>
                  <a:pt x="36" y="159"/>
                </a:moveTo>
                <a:cubicBezTo>
                  <a:pt x="37" y="159"/>
                  <a:pt x="37" y="159"/>
                  <a:pt x="37" y="159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6" y="136"/>
                  <a:pt x="36" y="136"/>
                  <a:pt x="36" y="136"/>
                </a:cubicBezTo>
                <a:lnTo>
                  <a:pt x="36" y="159"/>
                </a:lnTo>
                <a:close/>
                <a:moveTo>
                  <a:pt x="37" y="133"/>
                </a:moveTo>
                <a:cubicBezTo>
                  <a:pt x="37" y="134"/>
                  <a:pt x="37" y="134"/>
                  <a:pt x="37" y="134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lnTo>
                  <a:pt x="37" y="133"/>
                </a:lnTo>
                <a:close/>
                <a:moveTo>
                  <a:pt x="36" y="57"/>
                </a:moveTo>
                <a:cubicBezTo>
                  <a:pt x="34" y="56"/>
                  <a:pt x="34" y="56"/>
                  <a:pt x="34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6" y="58"/>
                  <a:pt x="36" y="58"/>
                  <a:pt x="36" y="58"/>
                </a:cubicBezTo>
                <a:lnTo>
                  <a:pt x="36" y="57"/>
                </a:lnTo>
                <a:close/>
                <a:moveTo>
                  <a:pt x="36" y="66"/>
                </a:moveTo>
                <a:cubicBezTo>
                  <a:pt x="30" y="74"/>
                  <a:pt x="17" y="93"/>
                  <a:pt x="5" y="119"/>
                </a:cubicBezTo>
                <a:cubicBezTo>
                  <a:pt x="3" y="119"/>
                  <a:pt x="0" y="121"/>
                  <a:pt x="0" y="121"/>
                </a:cubicBezTo>
                <a:cubicBezTo>
                  <a:pt x="1" y="121"/>
                  <a:pt x="1" y="121"/>
                  <a:pt x="1" y="121"/>
                </a:cubicBezTo>
                <a:cubicBezTo>
                  <a:pt x="1" y="121"/>
                  <a:pt x="4" y="119"/>
                  <a:pt x="6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8" y="119"/>
                  <a:pt x="17" y="120"/>
                  <a:pt x="36" y="129"/>
                </a:cubicBezTo>
                <a:lnTo>
                  <a:pt x="36" y="66"/>
                </a:lnTo>
                <a:close/>
                <a:moveTo>
                  <a:pt x="36" y="130"/>
                </a:moveTo>
                <a:cubicBezTo>
                  <a:pt x="36" y="131"/>
                  <a:pt x="36" y="131"/>
                  <a:pt x="36" y="131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4" y="136"/>
                  <a:pt x="35" y="136"/>
                  <a:pt x="35" y="136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59"/>
                  <a:pt x="36" y="159"/>
                  <a:pt x="36" y="159"/>
                </a:cubicBezTo>
                <a:cubicBezTo>
                  <a:pt x="24" y="153"/>
                  <a:pt x="16" y="149"/>
                  <a:pt x="16" y="149"/>
                </a:cubicBezTo>
                <a:cubicBezTo>
                  <a:pt x="16" y="149"/>
                  <a:pt x="15" y="141"/>
                  <a:pt x="11" y="135"/>
                </a:cubicBezTo>
                <a:cubicBezTo>
                  <a:pt x="7" y="129"/>
                  <a:pt x="7" y="133"/>
                  <a:pt x="8" y="127"/>
                </a:cubicBezTo>
                <a:cubicBezTo>
                  <a:pt x="8" y="127"/>
                  <a:pt x="18" y="130"/>
                  <a:pt x="33" y="135"/>
                </a:cubicBezTo>
                <a:lnTo>
                  <a:pt x="36" y="130"/>
                </a:lnTo>
                <a:close/>
              </a:path>
            </a:pathLst>
          </a:custGeom>
          <a:solidFill>
            <a:srgbClr val="7EC4FA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942775" y="2774672"/>
            <a:ext cx="2977515" cy="209550"/>
          </a:xfrm>
          <a:prstGeom prst="rect">
            <a:avLst/>
          </a:prstGeom>
          <a:solidFill>
            <a:srgbClr val="54A9EA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942775" y="2774672"/>
            <a:ext cx="297751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215">
              <a:latin typeface="+mj-lt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939918" y="2055534"/>
            <a:ext cx="2936082" cy="644525"/>
          </a:xfrm>
          <a:custGeom>
            <a:avLst/>
            <a:gdLst>
              <a:gd name="T0" fmla="*/ 986 w 996"/>
              <a:gd name="T1" fmla="*/ 0 h 197"/>
              <a:gd name="T2" fmla="*/ 515 w 996"/>
              <a:gd name="T3" fmla="*/ 114 h 197"/>
              <a:gd name="T4" fmla="*/ 113 w 996"/>
              <a:gd name="T5" fmla="*/ 133 h 197"/>
              <a:gd name="T6" fmla="*/ 1 w 996"/>
              <a:gd name="T7" fmla="*/ 132 h 197"/>
              <a:gd name="T8" fmla="*/ 0 w 996"/>
              <a:gd name="T9" fmla="*/ 196 h 197"/>
              <a:gd name="T10" fmla="*/ 114 w 996"/>
              <a:gd name="T11" fmla="*/ 197 h 197"/>
              <a:gd name="T12" fmla="*/ 518 w 996"/>
              <a:gd name="T13" fmla="*/ 178 h 197"/>
              <a:gd name="T14" fmla="*/ 996 w 996"/>
              <a:gd name="T15" fmla="*/ 63 h 197"/>
              <a:gd name="T16" fmla="*/ 986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986" y="0"/>
                </a:moveTo>
                <a:cubicBezTo>
                  <a:pt x="834" y="62"/>
                  <a:pt x="676" y="96"/>
                  <a:pt x="515" y="114"/>
                </a:cubicBezTo>
                <a:cubicBezTo>
                  <a:pt x="383" y="128"/>
                  <a:pt x="248" y="133"/>
                  <a:pt x="113" y="133"/>
                </a:cubicBezTo>
                <a:cubicBezTo>
                  <a:pt x="76" y="133"/>
                  <a:pt x="38" y="132"/>
                  <a:pt x="1" y="132"/>
                </a:cubicBezTo>
                <a:cubicBezTo>
                  <a:pt x="0" y="196"/>
                  <a:pt x="0" y="196"/>
                  <a:pt x="0" y="196"/>
                </a:cubicBezTo>
                <a:cubicBezTo>
                  <a:pt x="38" y="197"/>
                  <a:pt x="76" y="197"/>
                  <a:pt x="114" y="197"/>
                </a:cubicBezTo>
                <a:cubicBezTo>
                  <a:pt x="250" y="197"/>
                  <a:pt x="385" y="193"/>
                  <a:pt x="518" y="178"/>
                </a:cubicBezTo>
                <a:cubicBezTo>
                  <a:pt x="681" y="160"/>
                  <a:pt x="842" y="126"/>
                  <a:pt x="996" y="63"/>
                </a:cubicBezTo>
                <a:cubicBezTo>
                  <a:pt x="986" y="0"/>
                  <a:pt x="986" y="0"/>
                  <a:pt x="986" y="0"/>
                </a:cubicBezTo>
              </a:path>
            </a:pathLst>
          </a:custGeom>
          <a:solidFill>
            <a:srgbClr val="7EC4FA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939918" y="1433233"/>
            <a:ext cx="2783205" cy="968375"/>
          </a:xfrm>
          <a:custGeom>
            <a:avLst/>
            <a:gdLst>
              <a:gd name="T0" fmla="*/ 927 w 944"/>
              <a:gd name="T1" fmla="*/ 0 h 296"/>
              <a:gd name="T2" fmla="*/ 519 w 944"/>
              <a:gd name="T3" fmla="*/ 176 h 296"/>
              <a:gd name="T4" fmla="*/ 33 w 944"/>
              <a:gd name="T5" fmla="*/ 231 h 296"/>
              <a:gd name="T6" fmla="*/ 1 w 944"/>
              <a:gd name="T7" fmla="*/ 231 h 296"/>
              <a:gd name="T8" fmla="*/ 0 w 944"/>
              <a:gd name="T9" fmla="*/ 295 h 296"/>
              <a:gd name="T10" fmla="*/ 34 w 944"/>
              <a:gd name="T11" fmla="*/ 296 h 296"/>
              <a:gd name="T12" fmla="*/ 526 w 944"/>
              <a:gd name="T13" fmla="*/ 240 h 296"/>
              <a:gd name="T14" fmla="*/ 944 w 944"/>
              <a:gd name="T15" fmla="*/ 59 h 296"/>
              <a:gd name="T16" fmla="*/ 927 w 944"/>
              <a:gd name="T17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4" h="296">
                <a:moveTo>
                  <a:pt x="927" y="0"/>
                </a:moveTo>
                <a:cubicBezTo>
                  <a:pt x="802" y="83"/>
                  <a:pt x="663" y="140"/>
                  <a:pt x="519" y="176"/>
                </a:cubicBezTo>
                <a:cubicBezTo>
                  <a:pt x="361" y="216"/>
                  <a:pt x="195" y="231"/>
                  <a:pt x="33" y="231"/>
                </a:cubicBezTo>
                <a:cubicBezTo>
                  <a:pt x="22" y="231"/>
                  <a:pt x="12" y="231"/>
                  <a:pt x="1" y="231"/>
                </a:cubicBezTo>
                <a:cubicBezTo>
                  <a:pt x="0" y="295"/>
                  <a:pt x="0" y="295"/>
                  <a:pt x="0" y="295"/>
                </a:cubicBezTo>
                <a:cubicBezTo>
                  <a:pt x="11" y="296"/>
                  <a:pt x="22" y="296"/>
                  <a:pt x="34" y="296"/>
                </a:cubicBezTo>
                <a:cubicBezTo>
                  <a:pt x="198" y="296"/>
                  <a:pt x="365" y="280"/>
                  <a:pt x="526" y="240"/>
                </a:cubicBezTo>
                <a:cubicBezTo>
                  <a:pt x="673" y="203"/>
                  <a:pt x="815" y="145"/>
                  <a:pt x="944" y="59"/>
                </a:cubicBezTo>
                <a:cubicBezTo>
                  <a:pt x="927" y="0"/>
                  <a:pt x="927" y="0"/>
                  <a:pt x="927" y="0"/>
                </a:cubicBezTo>
              </a:path>
            </a:pathLst>
          </a:custGeom>
          <a:solidFill>
            <a:srgbClr val="92E4F2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945634" y="3063597"/>
            <a:ext cx="2936082" cy="644525"/>
          </a:xfrm>
          <a:custGeom>
            <a:avLst/>
            <a:gdLst>
              <a:gd name="T0" fmla="*/ 114 w 996"/>
              <a:gd name="T1" fmla="*/ 0 h 197"/>
              <a:gd name="T2" fmla="*/ 0 w 996"/>
              <a:gd name="T3" fmla="*/ 1 h 197"/>
              <a:gd name="T4" fmla="*/ 0 w 996"/>
              <a:gd name="T5" fmla="*/ 66 h 197"/>
              <a:gd name="T6" fmla="*/ 112 w 996"/>
              <a:gd name="T7" fmla="*/ 65 h 197"/>
              <a:gd name="T8" fmla="*/ 515 w 996"/>
              <a:gd name="T9" fmla="*/ 84 h 197"/>
              <a:gd name="T10" fmla="*/ 985 w 996"/>
              <a:gd name="T11" fmla="*/ 197 h 197"/>
              <a:gd name="T12" fmla="*/ 996 w 996"/>
              <a:gd name="T13" fmla="*/ 134 h 197"/>
              <a:gd name="T14" fmla="*/ 518 w 996"/>
              <a:gd name="T15" fmla="*/ 19 h 197"/>
              <a:gd name="T16" fmla="*/ 114 w 996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6" h="197">
                <a:moveTo>
                  <a:pt x="114" y="0"/>
                </a:moveTo>
                <a:cubicBezTo>
                  <a:pt x="76" y="0"/>
                  <a:pt x="38" y="1"/>
                  <a:pt x="0" y="1"/>
                </a:cubicBezTo>
                <a:cubicBezTo>
                  <a:pt x="0" y="66"/>
                  <a:pt x="0" y="66"/>
                  <a:pt x="0" y="66"/>
                </a:cubicBezTo>
                <a:cubicBezTo>
                  <a:pt x="37" y="65"/>
                  <a:pt x="75" y="65"/>
                  <a:pt x="112" y="65"/>
                </a:cubicBezTo>
                <a:cubicBezTo>
                  <a:pt x="247" y="65"/>
                  <a:pt x="382" y="69"/>
                  <a:pt x="515" y="84"/>
                </a:cubicBezTo>
                <a:cubicBezTo>
                  <a:pt x="676" y="101"/>
                  <a:pt x="833" y="135"/>
                  <a:pt x="985" y="197"/>
                </a:cubicBezTo>
                <a:cubicBezTo>
                  <a:pt x="996" y="134"/>
                  <a:pt x="996" y="134"/>
                  <a:pt x="996" y="134"/>
                </a:cubicBezTo>
                <a:cubicBezTo>
                  <a:pt x="841" y="72"/>
                  <a:pt x="681" y="37"/>
                  <a:pt x="518" y="19"/>
                </a:cubicBezTo>
                <a:cubicBezTo>
                  <a:pt x="385" y="4"/>
                  <a:pt x="250" y="0"/>
                  <a:pt x="114" y="0"/>
                </a:cubicBezTo>
              </a:path>
            </a:pathLst>
          </a:custGeom>
          <a:solidFill>
            <a:srgbClr val="7EC4FA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945633" y="3365220"/>
            <a:ext cx="2780348" cy="965200"/>
          </a:xfrm>
          <a:custGeom>
            <a:avLst/>
            <a:gdLst>
              <a:gd name="T0" fmla="*/ 33 w 943"/>
              <a:gd name="T1" fmla="*/ 0 h 295"/>
              <a:gd name="T2" fmla="*/ 0 w 943"/>
              <a:gd name="T3" fmla="*/ 0 h 295"/>
              <a:gd name="T4" fmla="*/ 0 w 943"/>
              <a:gd name="T5" fmla="*/ 64 h 295"/>
              <a:gd name="T6" fmla="*/ 33 w 943"/>
              <a:gd name="T7" fmla="*/ 64 h 295"/>
              <a:gd name="T8" fmla="*/ 518 w 943"/>
              <a:gd name="T9" fmla="*/ 119 h 295"/>
              <a:gd name="T10" fmla="*/ 927 w 943"/>
              <a:gd name="T11" fmla="*/ 295 h 295"/>
              <a:gd name="T12" fmla="*/ 943 w 943"/>
              <a:gd name="T13" fmla="*/ 236 h 295"/>
              <a:gd name="T14" fmla="*/ 525 w 943"/>
              <a:gd name="T15" fmla="*/ 56 h 295"/>
              <a:gd name="T16" fmla="*/ 33 w 943"/>
              <a:gd name="T17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3" h="295">
                <a:moveTo>
                  <a:pt x="33" y="0"/>
                </a:moveTo>
                <a:cubicBezTo>
                  <a:pt x="22" y="0"/>
                  <a:pt x="11" y="0"/>
                  <a:pt x="0" y="0"/>
                </a:cubicBezTo>
                <a:cubicBezTo>
                  <a:pt x="0" y="64"/>
                  <a:pt x="0" y="64"/>
                  <a:pt x="0" y="64"/>
                </a:cubicBezTo>
                <a:cubicBezTo>
                  <a:pt x="11" y="64"/>
                  <a:pt x="22" y="64"/>
                  <a:pt x="33" y="64"/>
                </a:cubicBezTo>
                <a:cubicBezTo>
                  <a:pt x="195" y="64"/>
                  <a:pt x="360" y="80"/>
                  <a:pt x="518" y="119"/>
                </a:cubicBezTo>
                <a:cubicBezTo>
                  <a:pt x="662" y="155"/>
                  <a:pt x="801" y="212"/>
                  <a:pt x="927" y="295"/>
                </a:cubicBezTo>
                <a:cubicBezTo>
                  <a:pt x="943" y="236"/>
                  <a:pt x="943" y="236"/>
                  <a:pt x="943" y="236"/>
                </a:cubicBezTo>
                <a:cubicBezTo>
                  <a:pt x="814" y="150"/>
                  <a:pt x="672" y="93"/>
                  <a:pt x="525" y="56"/>
                </a:cubicBezTo>
                <a:cubicBezTo>
                  <a:pt x="364" y="15"/>
                  <a:pt x="197" y="0"/>
                  <a:pt x="33" y="0"/>
                </a:cubicBezTo>
              </a:path>
            </a:pathLst>
          </a:custGeom>
          <a:solidFill>
            <a:srgbClr val="92E4F2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3958868" y="2700059"/>
            <a:ext cx="507207" cy="301625"/>
          </a:xfrm>
          <a:custGeom>
            <a:avLst/>
            <a:gdLst>
              <a:gd name="T0" fmla="*/ 142 w 172"/>
              <a:gd name="T1" fmla="*/ 77 h 92"/>
              <a:gd name="T2" fmla="*/ 142 w 172"/>
              <a:gd name="T3" fmla="*/ 51 h 92"/>
              <a:gd name="T4" fmla="*/ 142 w 172"/>
              <a:gd name="T5" fmla="*/ 92 h 92"/>
              <a:gd name="T6" fmla="*/ 142 w 172"/>
              <a:gd name="T7" fmla="*/ 39 h 92"/>
              <a:gd name="T8" fmla="*/ 142 w 172"/>
              <a:gd name="T9" fmla="*/ 67 h 92"/>
              <a:gd name="T10" fmla="*/ 142 w 172"/>
              <a:gd name="T11" fmla="*/ 67 h 92"/>
              <a:gd name="T12" fmla="*/ 142 w 172"/>
              <a:gd name="T13" fmla="*/ 51 h 92"/>
              <a:gd name="T14" fmla="*/ 137 w 172"/>
              <a:gd name="T15" fmla="*/ 63 h 92"/>
              <a:gd name="T16" fmla="*/ 142 w 172"/>
              <a:gd name="T17" fmla="*/ 75 h 92"/>
              <a:gd name="T18" fmla="*/ 131 w 172"/>
              <a:gd name="T19" fmla="*/ 41 h 92"/>
              <a:gd name="T20" fmla="*/ 112 w 172"/>
              <a:gd name="T21" fmla="*/ 63 h 92"/>
              <a:gd name="T22" fmla="*/ 90 w 172"/>
              <a:gd name="T23" fmla="*/ 62 h 92"/>
              <a:gd name="T24" fmla="*/ 82 w 172"/>
              <a:gd name="T25" fmla="*/ 77 h 92"/>
              <a:gd name="T26" fmla="*/ 78 w 172"/>
              <a:gd name="T27" fmla="*/ 78 h 92"/>
              <a:gd name="T28" fmla="*/ 81 w 172"/>
              <a:gd name="T29" fmla="*/ 66 h 92"/>
              <a:gd name="T30" fmla="*/ 82 w 172"/>
              <a:gd name="T31" fmla="*/ 61 h 92"/>
              <a:gd name="T32" fmla="*/ 118 w 172"/>
              <a:gd name="T33" fmla="*/ 27 h 92"/>
              <a:gd name="T34" fmla="*/ 124 w 172"/>
              <a:gd name="T35" fmla="*/ 23 h 92"/>
              <a:gd name="T36" fmla="*/ 104 w 172"/>
              <a:gd name="T37" fmla="*/ 9 h 92"/>
              <a:gd name="T38" fmla="*/ 121 w 172"/>
              <a:gd name="T39" fmla="*/ 4 h 92"/>
              <a:gd name="T40" fmla="*/ 130 w 172"/>
              <a:gd name="T41" fmla="*/ 7 h 92"/>
              <a:gd name="T42" fmla="*/ 130 w 172"/>
              <a:gd name="T43" fmla="*/ 17 h 92"/>
              <a:gd name="T44" fmla="*/ 142 w 172"/>
              <a:gd name="T45" fmla="*/ 33 h 92"/>
              <a:gd name="T46" fmla="*/ 138 w 172"/>
              <a:gd name="T47" fmla="*/ 49 h 92"/>
              <a:gd name="T48" fmla="*/ 78 w 172"/>
              <a:gd name="T49" fmla="*/ 10 h 92"/>
              <a:gd name="T50" fmla="*/ 76 w 172"/>
              <a:gd name="T51" fmla="*/ 16 h 92"/>
              <a:gd name="T52" fmla="*/ 78 w 172"/>
              <a:gd name="T53" fmla="*/ 27 h 92"/>
              <a:gd name="T54" fmla="*/ 69 w 172"/>
              <a:gd name="T55" fmla="*/ 28 h 92"/>
              <a:gd name="T56" fmla="*/ 65 w 172"/>
              <a:gd name="T57" fmla="*/ 16 h 92"/>
              <a:gd name="T58" fmla="*/ 76 w 172"/>
              <a:gd name="T59" fmla="*/ 9 h 92"/>
              <a:gd name="T60" fmla="*/ 53 w 172"/>
              <a:gd name="T61" fmla="*/ 45 h 92"/>
              <a:gd name="T62" fmla="*/ 53 w 172"/>
              <a:gd name="T63" fmla="*/ 66 h 92"/>
              <a:gd name="T64" fmla="*/ 59 w 172"/>
              <a:gd name="T65" fmla="*/ 66 h 92"/>
              <a:gd name="T66" fmla="*/ 78 w 172"/>
              <a:gd name="T67" fmla="*/ 78 h 92"/>
              <a:gd name="T68" fmla="*/ 53 w 172"/>
              <a:gd name="T69" fmla="*/ 38 h 92"/>
              <a:gd name="T70" fmla="*/ 53 w 172"/>
              <a:gd name="T71" fmla="*/ 60 h 92"/>
              <a:gd name="T72" fmla="*/ 50 w 172"/>
              <a:gd name="T73" fmla="*/ 41 h 92"/>
              <a:gd name="T74" fmla="*/ 47 w 172"/>
              <a:gd name="T75" fmla="*/ 66 h 92"/>
              <a:gd name="T76" fmla="*/ 53 w 172"/>
              <a:gd name="T77" fmla="*/ 81 h 92"/>
              <a:gd name="T78" fmla="*/ 47 w 172"/>
              <a:gd name="T79" fmla="*/ 39 h 92"/>
              <a:gd name="T80" fmla="*/ 47 w 172"/>
              <a:gd name="T81" fmla="*/ 61 h 92"/>
              <a:gd name="T82" fmla="*/ 39 w 172"/>
              <a:gd name="T83" fmla="*/ 70 h 92"/>
              <a:gd name="T84" fmla="*/ 41 w 172"/>
              <a:gd name="T85" fmla="*/ 61 h 92"/>
              <a:gd name="T86" fmla="*/ 45 w 172"/>
              <a:gd name="T87" fmla="*/ 45 h 92"/>
              <a:gd name="T88" fmla="*/ 47 w 172"/>
              <a:gd name="T89" fmla="*/ 78 h 92"/>
              <a:gd name="T90" fmla="*/ 47 w 172"/>
              <a:gd name="T91" fmla="*/ 78 h 92"/>
              <a:gd name="T92" fmla="*/ 29 w 172"/>
              <a:gd name="T93" fmla="*/ 39 h 92"/>
              <a:gd name="T94" fmla="*/ 39 w 172"/>
              <a:gd name="T95" fmla="*/ 52 h 92"/>
              <a:gd name="T96" fmla="*/ 39 w 172"/>
              <a:gd name="T97" fmla="*/ 66 h 92"/>
              <a:gd name="T98" fmla="*/ 29 w 172"/>
              <a:gd name="T99" fmla="*/ 58 h 92"/>
              <a:gd name="T100" fmla="*/ 30 w 172"/>
              <a:gd name="T101" fmla="*/ 51 h 92"/>
              <a:gd name="T102" fmla="*/ 39 w 172"/>
              <a:gd name="T103" fmla="*/ 52 h 92"/>
              <a:gd name="T104" fmla="*/ 29 w 172"/>
              <a:gd name="T105" fmla="*/ 77 h 92"/>
              <a:gd name="T106" fmla="*/ 39 w 172"/>
              <a:gd name="T107" fmla="*/ 85 h 92"/>
              <a:gd name="T108" fmla="*/ 29 w 172"/>
              <a:gd name="T109" fmla="*/ 87 h 92"/>
              <a:gd name="T110" fmla="*/ 29 w 172"/>
              <a:gd name="T111" fmla="*/ 39 h 92"/>
              <a:gd name="T112" fmla="*/ 0 w 172"/>
              <a:gd name="T113" fmla="*/ 63 h 92"/>
              <a:gd name="T114" fmla="*/ 29 w 172"/>
              <a:gd name="T115" fmla="*/ 77 h 92"/>
              <a:gd name="T116" fmla="*/ 29 w 172"/>
              <a:gd name="T117" fmla="*/ 49 h 92"/>
              <a:gd name="T118" fmla="*/ 29 w 172"/>
              <a:gd name="T119" fmla="*/ 5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" h="92">
                <a:moveTo>
                  <a:pt x="142" y="48"/>
                </a:moveTo>
                <a:cubicBezTo>
                  <a:pt x="150" y="48"/>
                  <a:pt x="156" y="55"/>
                  <a:pt x="156" y="63"/>
                </a:cubicBezTo>
                <a:cubicBezTo>
                  <a:pt x="156" y="70"/>
                  <a:pt x="150" y="77"/>
                  <a:pt x="142" y="77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2" y="75"/>
                  <a:pt x="142" y="75"/>
                  <a:pt x="142" y="75"/>
                </a:cubicBezTo>
                <a:cubicBezTo>
                  <a:pt x="142" y="75"/>
                  <a:pt x="142" y="75"/>
                  <a:pt x="142" y="75"/>
                </a:cubicBezTo>
                <a:cubicBezTo>
                  <a:pt x="148" y="75"/>
                  <a:pt x="154" y="69"/>
                  <a:pt x="154" y="63"/>
                </a:cubicBezTo>
                <a:cubicBezTo>
                  <a:pt x="154" y="56"/>
                  <a:pt x="148" y="51"/>
                  <a:pt x="142" y="51"/>
                </a:cubicBezTo>
                <a:lnTo>
                  <a:pt x="142" y="48"/>
                </a:lnTo>
                <a:close/>
                <a:moveTo>
                  <a:pt x="142" y="86"/>
                </a:moveTo>
                <a:cubicBezTo>
                  <a:pt x="142" y="92"/>
                  <a:pt x="142" y="92"/>
                  <a:pt x="142" y="92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58" y="92"/>
                  <a:pt x="172" y="79"/>
                  <a:pt x="171" y="63"/>
                </a:cubicBezTo>
                <a:cubicBezTo>
                  <a:pt x="171" y="46"/>
                  <a:pt x="158" y="33"/>
                  <a:pt x="142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55" y="39"/>
                  <a:pt x="165" y="50"/>
                  <a:pt x="165" y="63"/>
                </a:cubicBezTo>
                <a:cubicBezTo>
                  <a:pt x="165" y="76"/>
                  <a:pt x="155" y="86"/>
                  <a:pt x="142" y="86"/>
                </a:cubicBezTo>
                <a:close/>
                <a:moveTo>
                  <a:pt x="142" y="67"/>
                </a:moveTo>
                <a:cubicBezTo>
                  <a:pt x="142" y="67"/>
                  <a:pt x="142" y="67"/>
                  <a:pt x="142" y="67"/>
                </a:cubicBezTo>
                <a:cubicBezTo>
                  <a:pt x="144" y="67"/>
                  <a:pt x="146" y="65"/>
                  <a:pt x="146" y="63"/>
                </a:cubicBezTo>
                <a:cubicBezTo>
                  <a:pt x="146" y="60"/>
                  <a:pt x="144" y="58"/>
                  <a:pt x="142" y="58"/>
                </a:cubicBezTo>
                <a:cubicBezTo>
                  <a:pt x="142" y="57"/>
                  <a:pt x="142" y="57"/>
                  <a:pt x="142" y="57"/>
                </a:cubicBezTo>
                <a:lnTo>
                  <a:pt x="142" y="67"/>
                </a:lnTo>
                <a:close/>
                <a:moveTo>
                  <a:pt x="142" y="48"/>
                </a:moveTo>
                <a:cubicBezTo>
                  <a:pt x="142" y="48"/>
                  <a:pt x="142" y="48"/>
                  <a:pt x="142" y="48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41" y="51"/>
                  <a:pt x="140" y="51"/>
                  <a:pt x="139" y="51"/>
                </a:cubicBezTo>
                <a:cubicBezTo>
                  <a:pt x="142" y="57"/>
                  <a:pt x="142" y="57"/>
                  <a:pt x="142" y="57"/>
                </a:cubicBezTo>
                <a:cubicBezTo>
                  <a:pt x="142" y="67"/>
                  <a:pt x="142" y="67"/>
                  <a:pt x="142" y="67"/>
                </a:cubicBezTo>
                <a:cubicBezTo>
                  <a:pt x="139" y="67"/>
                  <a:pt x="137" y="65"/>
                  <a:pt x="137" y="63"/>
                </a:cubicBezTo>
                <a:cubicBezTo>
                  <a:pt x="137" y="61"/>
                  <a:pt x="138" y="60"/>
                  <a:pt x="138" y="59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2" y="54"/>
                  <a:pt x="130" y="58"/>
                  <a:pt x="130" y="63"/>
                </a:cubicBezTo>
                <a:cubicBezTo>
                  <a:pt x="130" y="69"/>
                  <a:pt x="135" y="75"/>
                  <a:pt x="142" y="75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34" y="77"/>
                  <a:pt x="128" y="71"/>
                  <a:pt x="128" y="63"/>
                </a:cubicBezTo>
                <a:cubicBezTo>
                  <a:pt x="128" y="57"/>
                  <a:pt x="131" y="53"/>
                  <a:pt x="135" y="50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24" y="45"/>
                  <a:pt x="118" y="53"/>
                  <a:pt x="118" y="63"/>
                </a:cubicBezTo>
                <a:cubicBezTo>
                  <a:pt x="118" y="76"/>
                  <a:pt x="129" y="86"/>
                  <a:pt x="142" y="86"/>
                </a:cubicBezTo>
                <a:cubicBezTo>
                  <a:pt x="142" y="92"/>
                  <a:pt x="142" y="92"/>
                  <a:pt x="142" y="92"/>
                </a:cubicBezTo>
                <a:cubicBezTo>
                  <a:pt x="125" y="92"/>
                  <a:pt x="112" y="79"/>
                  <a:pt x="112" y="63"/>
                </a:cubicBezTo>
                <a:cubicBezTo>
                  <a:pt x="112" y="51"/>
                  <a:pt x="119" y="40"/>
                  <a:pt x="129" y="36"/>
                </a:cubicBezTo>
                <a:cubicBezTo>
                  <a:pt x="126" y="26"/>
                  <a:pt x="126" y="26"/>
                  <a:pt x="126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90" y="62"/>
                  <a:pt x="90" y="62"/>
                  <a:pt x="90" y="62"/>
                </a:cubicBezTo>
                <a:cubicBezTo>
                  <a:pt x="90" y="62"/>
                  <a:pt x="90" y="63"/>
                  <a:pt x="90" y="63"/>
                </a:cubicBezTo>
                <a:cubicBezTo>
                  <a:pt x="90" y="66"/>
                  <a:pt x="88" y="68"/>
                  <a:pt x="86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2" y="77"/>
                  <a:pt x="82" y="77"/>
                  <a:pt x="82" y="77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78"/>
                  <a:pt x="85" y="79"/>
                  <a:pt x="84" y="79"/>
                </a:cubicBezTo>
                <a:cubicBezTo>
                  <a:pt x="84" y="80"/>
                  <a:pt x="83" y="80"/>
                  <a:pt x="83" y="80"/>
                </a:cubicBezTo>
                <a:cubicBezTo>
                  <a:pt x="78" y="78"/>
                  <a:pt x="78" y="78"/>
                  <a:pt x="78" y="78"/>
                </a:cubicBezTo>
                <a:cubicBezTo>
                  <a:pt x="78" y="76"/>
                  <a:pt x="78" y="76"/>
                  <a:pt x="78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7"/>
                  <a:pt x="82" y="66"/>
                  <a:pt x="81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61"/>
                  <a:pt x="78" y="61"/>
                  <a:pt x="78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8" y="51"/>
                  <a:pt x="78" y="51"/>
                  <a:pt x="78" y="51"/>
                </a:cubicBezTo>
                <a:cubicBezTo>
                  <a:pt x="78" y="37"/>
                  <a:pt x="78" y="37"/>
                  <a:pt x="78" y="37"/>
                </a:cubicBezTo>
                <a:cubicBezTo>
                  <a:pt x="87" y="59"/>
                  <a:pt x="87" y="59"/>
                  <a:pt x="87" y="59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2"/>
                  <a:pt x="78" y="22"/>
                  <a:pt x="78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18" y="6"/>
                  <a:pt x="118" y="6"/>
                  <a:pt x="118" y="6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5" y="12"/>
                  <a:pt x="104" y="12"/>
                  <a:pt x="104" y="11"/>
                </a:cubicBezTo>
                <a:cubicBezTo>
                  <a:pt x="103" y="10"/>
                  <a:pt x="104" y="9"/>
                  <a:pt x="104" y="9"/>
                </a:cubicBezTo>
                <a:cubicBezTo>
                  <a:pt x="120" y="1"/>
                  <a:pt x="120" y="1"/>
                  <a:pt x="120" y="1"/>
                </a:cubicBezTo>
                <a:cubicBezTo>
                  <a:pt x="121" y="0"/>
                  <a:pt x="122" y="1"/>
                  <a:pt x="123" y="2"/>
                </a:cubicBezTo>
                <a:cubicBezTo>
                  <a:pt x="123" y="2"/>
                  <a:pt x="123" y="3"/>
                  <a:pt x="122" y="4"/>
                </a:cubicBezTo>
                <a:cubicBezTo>
                  <a:pt x="121" y="4"/>
                  <a:pt x="121" y="4"/>
                  <a:pt x="121" y="4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5" y="9"/>
                  <a:pt x="127" y="7"/>
                  <a:pt x="129" y="7"/>
                </a:cubicBezTo>
                <a:cubicBezTo>
                  <a:pt x="130" y="7"/>
                  <a:pt x="130" y="7"/>
                  <a:pt x="130" y="7"/>
                </a:cubicBezTo>
                <a:cubicBezTo>
                  <a:pt x="130" y="7"/>
                  <a:pt x="130" y="7"/>
                  <a:pt x="130" y="7"/>
                </a:cubicBezTo>
                <a:cubicBezTo>
                  <a:pt x="130" y="7"/>
                  <a:pt x="131" y="8"/>
                  <a:pt x="131" y="8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1" y="17"/>
                  <a:pt x="130" y="17"/>
                  <a:pt x="130" y="17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9" y="17"/>
                  <a:pt x="129" y="17"/>
                  <a:pt x="129" y="17"/>
                </a:cubicBezTo>
                <a:cubicBezTo>
                  <a:pt x="128" y="17"/>
                  <a:pt x="127" y="17"/>
                  <a:pt x="126" y="16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6" y="33"/>
                  <a:pt x="139" y="33"/>
                  <a:pt x="142" y="33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39" y="39"/>
                  <a:pt x="137" y="39"/>
                  <a:pt x="135" y="4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0" y="49"/>
                  <a:pt x="141" y="48"/>
                  <a:pt x="142" y="48"/>
                </a:cubicBezTo>
                <a:close/>
                <a:moveTo>
                  <a:pt x="78" y="15"/>
                </a:moveTo>
                <a:cubicBezTo>
                  <a:pt x="79" y="15"/>
                  <a:pt x="80" y="14"/>
                  <a:pt x="80" y="12"/>
                </a:cubicBezTo>
                <a:cubicBezTo>
                  <a:pt x="80" y="11"/>
                  <a:pt x="79" y="10"/>
                  <a:pt x="78" y="10"/>
                </a:cubicBezTo>
                <a:lnTo>
                  <a:pt x="78" y="15"/>
                </a:lnTo>
                <a:close/>
                <a:moveTo>
                  <a:pt x="78" y="10"/>
                </a:moveTo>
                <a:cubicBezTo>
                  <a:pt x="78" y="15"/>
                  <a:pt x="78" y="15"/>
                  <a:pt x="78" y="15"/>
                </a:cubicBezTo>
                <a:cubicBezTo>
                  <a:pt x="78" y="16"/>
                  <a:pt x="77" y="16"/>
                  <a:pt x="76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3" y="22"/>
                  <a:pt x="73" y="22"/>
                  <a:pt x="73" y="22"/>
                </a:cubicBezTo>
                <a:cubicBezTo>
                  <a:pt x="78" y="22"/>
                  <a:pt x="78" y="22"/>
                  <a:pt x="78" y="22"/>
                </a:cubicBezTo>
                <a:cubicBezTo>
                  <a:pt x="78" y="27"/>
                  <a:pt x="78" y="27"/>
                  <a:pt x="78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8" y="37"/>
                  <a:pt x="78" y="37"/>
                  <a:pt x="78" y="37"/>
                </a:cubicBezTo>
                <a:cubicBezTo>
                  <a:pt x="78" y="51"/>
                  <a:pt x="78" y="51"/>
                  <a:pt x="78" y="51"/>
                </a:cubicBezTo>
                <a:cubicBezTo>
                  <a:pt x="69" y="28"/>
                  <a:pt x="69" y="28"/>
                  <a:pt x="69" y="28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38"/>
                  <a:pt x="53" y="38"/>
                  <a:pt x="53" y="38"/>
                </a:cubicBezTo>
                <a:cubicBezTo>
                  <a:pt x="68" y="23"/>
                  <a:pt x="68" y="23"/>
                  <a:pt x="68" y="23"/>
                </a:cubicBezTo>
                <a:cubicBezTo>
                  <a:pt x="65" y="16"/>
                  <a:pt x="65" y="16"/>
                  <a:pt x="65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59" y="16"/>
                  <a:pt x="58" y="14"/>
                  <a:pt x="58" y="12"/>
                </a:cubicBezTo>
                <a:cubicBezTo>
                  <a:pt x="58" y="11"/>
                  <a:pt x="59" y="9"/>
                  <a:pt x="61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8" y="9"/>
                  <a:pt x="78" y="10"/>
                </a:cubicBezTo>
                <a:close/>
                <a:moveTo>
                  <a:pt x="78" y="61"/>
                </a:moveTo>
                <a:cubicBezTo>
                  <a:pt x="59" y="61"/>
                  <a:pt x="59" y="61"/>
                  <a:pt x="59" y="61"/>
                </a:cubicBezTo>
                <a:cubicBezTo>
                  <a:pt x="59" y="55"/>
                  <a:pt x="57" y="49"/>
                  <a:pt x="53" y="45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60"/>
                  <a:pt x="53" y="60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81"/>
                  <a:pt x="53" y="81"/>
                  <a:pt x="53" y="81"/>
                </a:cubicBezTo>
                <a:cubicBezTo>
                  <a:pt x="56" y="77"/>
                  <a:pt x="59" y="71"/>
                  <a:pt x="59" y="66"/>
                </a:cubicBezTo>
                <a:cubicBezTo>
                  <a:pt x="78" y="66"/>
                  <a:pt x="78" y="66"/>
                  <a:pt x="78" y="66"/>
                </a:cubicBezTo>
                <a:lnTo>
                  <a:pt x="78" y="61"/>
                </a:lnTo>
                <a:close/>
                <a:moveTo>
                  <a:pt x="78" y="76"/>
                </a:moveTo>
                <a:cubicBezTo>
                  <a:pt x="78" y="78"/>
                  <a:pt x="78" y="78"/>
                  <a:pt x="78" y="78"/>
                </a:cubicBezTo>
                <a:cubicBezTo>
                  <a:pt x="77" y="78"/>
                  <a:pt x="77" y="78"/>
                  <a:pt x="77" y="78"/>
                </a:cubicBezTo>
                <a:cubicBezTo>
                  <a:pt x="76" y="78"/>
                  <a:pt x="76" y="77"/>
                  <a:pt x="76" y="76"/>
                </a:cubicBezTo>
                <a:cubicBezTo>
                  <a:pt x="77" y="76"/>
                  <a:pt x="77" y="75"/>
                  <a:pt x="78" y="76"/>
                </a:cubicBezTo>
                <a:close/>
                <a:moveTo>
                  <a:pt x="53" y="38"/>
                </a:move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5"/>
                  <a:pt x="53" y="45"/>
                  <a:pt x="53" y="45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1" y="52"/>
                  <a:pt x="49" y="49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39"/>
                  <a:pt x="47" y="39"/>
                  <a:pt x="47" y="39"/>
                </a:cubicBezTo>
                <a:cubicBezTo>
                  <a:pt x="48" y="40"/>
                  <a:pt x="49" y="40"/>
                  <a:pt x="50" y="41"/>
                </a:cubicBezTo>
                <a:lnTo>
                  <a:pt x="53" y="38"/>
                </a:lnTo>
                <a:close/>
                <a:moveTo>
                  <a:pt x="53" y="61"/>
                </a:moveTo>
                <a:cubicBezTo>
                  <a:pt x="53" y="66"/>
                  <a:pt x="53" y="66"/>
                  <a:pt x="53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1"/>
                  <a:pt x="47" y="61"/>
                  <a:pt x="47" y="61"/>
                </a:cubicBezTo>
                <a:lnTo>
                  <a:pt x="53" y="61"/>
                </a:lnTo>
                <a:close/>
                <a:moveTo>
                  <a:pt x="53" y="66"/>
                </a:moveTo>
                <a:cubicBezTo>
                  <a:pt x="53" y="81"/>
                  <a:pt x="53" y="81"/>
                  <a:pt x="53" y="81"/>
                </a:cubicBezTo>
                <a:cubicBezTo>
                  <a:pt x="51" y="83"/>
                  <a:pt x="50" y="85"/>
                  <a:pt x="47" y="87"/>
                </a:cubicBezTo>
                <a:cubicBezTo>
                  <a:pt x="47" y="78"/>
                  <a:pt x="47" y="78"/>
                  <a:pt x="47" y="78"/>
                </a:cubicBezTo>
                <a:cubicBezTo>
                  <a:pt x="50" y="75"/>
                  <a:pt x="52" y="71"/>
                  <a:pt x="53" y="66"/>
                </a:cubicBezTo>
                <a:close/>
                <a:moveTo>
                  <a:pt x="47" y="39"/>
                </a:moveTo>
                <a:cubicBezTo>
                  <a:pt x="47" y="50"/>
                  <a:pt x="47" y="50"/>
                  <a:pt x="47" y="50"/>
                </a:cubicBezTo>
                <a:cubicBezTo>
                  <a:pt x="42" y="56"/>
                  <a:pt x="42" y="56"/>
                  <a:pt x="42" y="56"/>
                </a:cubicBezTo>
                <a:cubicBezTo>
                  <a:pt x="43" y="57"/>
                  <a:pt x="43" y="59"/>
                  <a:pt x="44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6"/>
                  <a:pt x="47" y="66"/>
                  <a:pt x="47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43" y="69"/>
                  <a:pt x="41" y="71"/>
                  <a:pt x="39" y="73"/>
                </a:cubicBezTo>
                <a:cubicBezTo>
                  <a:pt x="39" y="70"/>
                  <a:pt x="39" y="70"/>
                  <a:pt x="39" y="70"/>
                </a:cubicBezTo>
                <a:cubicBezTo>
                  <a:pt x="40" y="69"/>
                  <a:pt x="41" y="67"/>
                  <a:pt x="41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39" y="61"/>
                  <a:pt x="39" y="61"/>
                  <a:pt x="39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0"/>
                  <a:pt x="41" y="58"/>
                  <a:pt x="40" y="57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2"/>
                  <a:pt x="39" y="52"/>
                  <a:pt x="39" y="52"/>
                </a:cubicBezTo>
                <a:cubicBezTo>
                  <a:pt x="45" y="45"/>
                  <a:pt x="45" y="45"/>
                  <a:pt x="45" y="45"/>
                </a:cubicBezTo>
                <a:cubicBezTo>
                  <a:pt x="44" y="43"/>
                  <a:pt x="41" y="42"/>
                  <a:pt x="39" y="41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6"/>
                  <a:pt x="45" y="37"/>
                  <a:pt x="47" y="39"/>
                </a:cubicBezTo>
                <a:close/>
                <a:moveTo>
                  <a:pt x="47" y="78"/>
                </a:moveTo>
                <a:cubicBezTo>
                  <a:pt x="47" y="87"/>
                  <a:pt x="47" y="87"/>
                  <a:pt x="47" y="87"/>
                </a:cubicBezTo>
                <a:cubicBezTo>
                  <a:pt x="45" y="88"/>
                  <a:pt x="42" y="90"/>
                  <a:pt x="39" y="91"/>
                </a:cubicBezTo>
                <a:cubicBezTo>
                  <a:pt x="39" y="85"/>
                  <a:pt x="39" y="85"/>
                  <a:pt x="39" y="85"/>
                </a:cubicBezTo>
                <a:cubicBezTo>
                  <a:pt x="42" y="83"/>
                  <a:pt x="45" y="81"/>
                  <a:pt x="47" y="78"/>
                </a:cubicBezTo>
                <a:close/>
                <a:moveTo>
                  <a:pt x="39" y="35"/>
                </a:moveTo>
                <a:cubicBezTo>
                  <a:pt x="39" y="41"/>
                  <a:pt x="39" y="41"/>
                  <a:pt x="39" y="41"/>
                </a:cubicBezTo>
                <a:cubicBezTo>
                  <a:pt x="36" y="40"/>
                  <a:pt x="33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33"/>
                  <a:pt x="29" y="33"/>
                  <a:pt x="29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3" y="33"/>
                  <a:pt x="36" y="34"/>
                  <a:pt x="39" y="35"/>
                </a:cubicBezTo>
                <a:close/>
                <a:moveTo>
                  <a:pt x="39" y="52"/>
                </a:moveTo>
                <a:cubicBezTo>
                  <a:pt x="39" y="58"/>
                  <a:pt x="39" y="58"/>
                  <a:pt x="39" y="58"/>
                </a:cubicBezTo>
                <a:cubicBezTo>
                  <a:pt x="37" y="61"/>
                  <a:pt x="37" y="61"/>
                  <a:pt x="37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6"/>
                  <a:pt x="39" y="66"/>
                  <a:pt x="39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7"/>
                  <a:pt x="31" y="67"/>
                  <a:pt x="30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8"/>
                  <a:pt x="29" y="58"/>
                  <a:pt x="29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1" y="58"/>
                  <a:pt x="31" y="58"/>
                  <a:pt x="32" y="59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2" y="51"/>
                  <a:pt x="30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49"/>
                  <a:pt x="29" y="49"/>
                  <a:pt x="29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3" y="49"/>
                  <a:pt x="36" y="50"/>
                  <a:pt x="39" y="52"/>
                </a:cubicBezTo>
                <a:close/>
                <a:moveTo>
                  <a:pt x="39" y="70"/>
                </a:moveTo>
                <a:cubicBezTo>
                  <a:pt x="39" y="73"/>
                  <a:pt x="39" y="73"/>
                  <a:pt x="39" y="73"/>
                </a:cubicBezTo>
                <a:cubicBezTo>
                  <a:pt x="37" y="76"/>
                  <a:pt x="33" y="77"/>
                  <a:pt x="30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3" y="75"/>
                  <a:pt x="37" y="73"/>
                  <a:pt x="39" y="70"/>
                </a:cubicBezTo>
                <a:close/>
                <a:moveTo>
                  <a:pt x="39" y="85"/>
                </a:moveTo>
                <a:cubicBezTo>
                  <a:pt x="39" y="91"/>
                  <a:pt x="39" y="91"/>
                  <a:pt x="39" y="91"/>
                </a:cubicBezTo>
                <a:cubicBezTo>
                  <a:pt x="36" y="92"/>
                  <a:pt x="33" y="92"/>
                  <a:pt x="30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29" y="87"/>
                  <a:pt x="29" y="87"/>
                  <a:pt x="29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33" y="87"/>
                  <a:pt x="36" y="86"/>
                  <a:pt x="39" y="85"/>
                </a:cubicBezTo>
                <a:close/>
                <a:moveTo>
                  <a:pt x="29" y="33"/>
                </a:moveTo>
                <a:cubicBezTo>
                  <a:pt x="29" y="39"/>
                  <a:pt x="29" y="39"/>
                  <a:pt x="29" y="39"/>
                </a:cubicBezTo>
                <a:cubicBezTo>
                  <a:pt x="16" y="39"/>
                  <a:pt x="6" y="50"/>
                  <a:pt x="6" y="63"/>
                </a:cubicBezTo>
                <a:cubicBezTo>
                  <a:pt x="6" y="76"/>
                  <a:pt x="16" y="86"/>
                  <a:pt x="29" y="87"/>
                </a:cubicBezTo>
                <a:cubicBezTo>
                  <a:pt x="29" y="92"/>
                  <a:pt x="29" y="92"/>
                  <a:pt x="29" y="92"/>
                </a:cubicBezTo>
                <a:cubicBezTo>
                  <a:pt x="13" y="92"/>
                  <a:pt x="0" y="79"/>
                  <a:pt x="0" y="63"/>
                </a:cubicBezTo>
                <a:cubicBezTo>
                  <a:pt x="0" y="47"/>
                  <a:pt x="13" y="33"/>
                  <a:pt x="29" y="33"/>
                </a:cubicBezTo>
                <a:close/>
                <a:moveTo>
                  <a:pt x="29" y="49"/>
                </a:moveTo>
                <a:cubicBezTo>
                  <a:pt x="22" y="49"/>
                  <a:pt x="15" y="55"/>
                  <a:pt x="15" y="63"/>
                </a:cubicBezTo>
                <a:cubicBezTo>
                  <a:pt x="15" y="71"/>
                  <a:pt x="22" y="77"/>
                  <a:pt x="29" y="77"/>
                </a:cubicBezTo>
                <a:cubicBezTo>
                  <a:pt x="29" y="75"/>
                  <a:pt x="29" y="75"/>
                  <a:pt x="29" y="75"/>
                </a:cubicBezTo>
                <a:cubicBezTo>
                  <a:pt x="23" y="75"/>
                  <a:pt x="18" y="69"/>
                  <a:pt x="18" y="63"/>
                </a:cubicBezTo>
                <a:cubicBezTo>
                  <a:pt x="18" y="56"/>
                  <a:pt x="23" y="51"/>
                  <a:pt x="29" y="51"/>
                </a:cubicBezTo>
                <a:lnTo>
                  <a:pt x="29" y="49"/>
                </a:lnTo>
                <a:close/>
                <a:moveTo>
                  <a:pt x="29" y="58"/>
                </a:moveTo>
                <a:cubicBezTo>
                  <a:pt x="27" y="58"/>
                  <a:pt x="25" y="60"/>
                  <a:pt x="25" y="63"/>
                </a:cubicBezTo>
                <a:cubicBezTo>
                  <a:pt x="25" y="65"/>
                  <a:pt x="27" y="67"/>
                  <a:pt x="29" y="67"/>
                </a:cubicBezTo>
                <a:lnTo>
                  <a:pt x="29" y="58"/>
                </a:lnTo>
                <a:close/>
              </a:path>
            </a:pathLst>
          </a:custGeom>
          <a:solidFill>
            <a:srgbClr val="54A9EA"/>
          </a:solidFill>
          <a:ln>
            <a:noFill/>
          </a:ln>
        </p:spPr>
        <p:txBody>
          <a:bodyPr/>
          <a:lstStyle/>
          <a:p>
            <a:endParaRPr lang="zh-CN" altLang="en-US" sz="1440">
              <a:latin typeface="+mj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900289" y="1884083"/>
            <a:ext cx="518637" cy="363538"/>
            <a:chOff x="3825654" y="1981849"/>
            <a:chExt cx="576263" cy="403931"/>
          </a:xfrm>
          <a:solidFill>
            <a:srgbClr val="7EC4FA"/>
          </a:solidFill>
        </p:grpSpPr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3825654" y="1981849"/>
              <a:ext cx="576263" cy="403931"/>
            </a:xfrm>
            <a:custGeom>
              <a:avLst/>
              <a:gdLst>
                <a:gd name="T0" fmla="*/ 144 w 176"/>
                <a:gd name="T1" fmla="*/ 26 h 111"/>
                <a:gd name="T2" fmla="*/ 113 w 176"/>
                <a:gd name="T3" fmla="*/ 70 h 111"/>
                <a:gd name="T4" fmla="*/ 81 w 176"/>
                <a:gd name="T5" fmla="*/ 82 h 111"/>
                <a:gd name="T6" fmla="*/ 82 w 176"/>
                <a:gd name="T7" fmla="*/ 82 h 111"/>
                <a:gd name="T8" fmla="*/ 82 w 176"/>
                <a:gd name="T9" fmla="*/ 81 h 111"/>
                <a:gd name="T10" fmla="*/ 82 w 176"/>
                <a:gd name="T11" fmla="*/ 81 h 111"/>
                <a:gd name="T12" fmla="*/ 83 w 176"/>
                <a:gd name="T13" fmla="*/ 81 h 111"/>
                <a:gd name="T14" fmla="*/ 83 w 176"/>
                <a:gd name="T15" fmla="*/ 81 h 111"/>
                <a:gd name="T16" fmla="*/ 83 w 176"/>
                <a:gd name="T17" fmla="*/ 81 h 111"/>
                <a:gd name="T18" fmla="*/ 84 w 176"/>
                <a:gd name="T19" fmla="*/ 81 h 111"/>
                <a:gd name="T20" fmla="*/ 84 w 176"/>
                <a:gd name="T21" fmla="*/ 81 h 111"/>
                <a:gd name="T22" fmla="*/ 84 w 176"/>
                <a:gd name="T23" fmla="*/ 81 h 111"/>
                <a:gd name="T24" fmla="*/ 84 w 176"/>
                <a:gd name="T25" fmla="*/ 81 h 111"/>
                <a:gd name="T26" fmla="*/ 97 w 176"/>
                <a:gd name="T27" fmla="*/ 82 h 111"/>
                <a:gd name="T28" fmla="*/ 84 w 176"/>
                <a:gd name="T29" fmla="*/ 98 h 111"/>
                <a:gd name="T30" fmla="*/ 83 w 176"/>
                <a:gd name="T31" fmla="*/ 98 h 111"/>
                <a:gd name="T32" fmla="*/ 81 w 176"/>
                <a:gd name="T33" fmla="*/ 97 h 111"/>
                <a:gd name="T34" fmla="*/ 79 w 176"/>
                <a:gd name="T35" fmla="*/ 97 h 111"/>
                <a:gd name="T36" fmla="*/ 79 w 176"/>
                <a:gd name="T37" fmla="*/ 97 h 111"/>
                <a:gd name="T38" fmla="*/ 78 w 176"/>
                <a:gd name="T39" fmla="*/ 97 h 111"/>
                <a:gd name="T40" fmla="*/ 78 w 176"/>
                <a:gd name="T41" fmla="*/ 97 h 111"/>
                <a:gd name="T42" fmla="*/ 78 w 176"/>
                <a:gd name="T43" fmla="*/ 97 h 111"/>
                <a:gd name="T44" fmla="*/ 77 w 176"/>
                <a:gd name="T45" fmla="*/ 97 h 111"/>
                <a:gd name="T46" fmla="*/ 77 w 176"/>
                <a:gd name="T47" fmla="*/ 97 h 111"/>
                <a:gd name="T48" fmla="*/ 77 w 176"/>
                <a:gd name="T49" fmla="*/ 97 h 111"/>
                <a:gd name="T50" fmla="*/ 77 w 176"/>
                <a:gd name="T51" fmla="*/ 97 h 111"/>
                <a:gd name="T52" fmla="*/ 76 w 176"/>
                <a:gd name="T53" fmla="*/ 96 h 111"/>
                <a:gd name="T54" fmla="*/ 76 w 176"/>
                <a:gd name="T55" fmla="*/ 96 h 111"/>
                <a:gd name="T56" fmla="*/ 75 w 176"/>
                <a:gd name="T57" fmla="*/ 96 h 111"/>
                <a:gd name="T58" fmla="*/ 75 w 176"/>
                <a:gd name="T59" fmla="*/ 96 h 111"/>
                <a:gd name="T60" fmla="*/ 75 w 176"/>
                <a:gd name="T61" fmla="*/ 96 h 111"/>
                <a:gd name="T62" fmla="*/ 74 w 176"/>
                <a:gd name="T63" fmla="*/ 96 h 111"/>
                <a:gd name="T64" fmla="*/ 74 w 176"/>
                <a:gd name="T65" fmla="*/ 95 h 111"/>
                <a:gd name="T66" fmla="*/ 74 w 176"/>
                <a:gd name="T67" fmla="*/ 95 h 111"/>
                <a:gd name="T68" fmla="*/ 73 w 176"/>
                <a:gd name="T69" fmla="*/ 95 h 111"/>
                <a:gd name="T70" fmla="*/ 73 w 176"/>
                <a:gd name="T71" fmla="*/ 94 h 111"/>
                <a:gd name="T72" fmla="*/ 72 w 176"/>
                <a:gd name="T73" fmla="*/ 93 h 111"/>
                <a:gd name="T74" fmla="*/ 72 w 176"/>
                <a:gd name="T75" fmla="*/ 93 h 111"/>
                <a:gd name="T76" fmla="*/ 72 w 176"/>
                <a:gd name="T77" fmla="*/ 93 h 111"/>
                <a:gd name="T78" fmla="*/ 71 w 176"/>
                <a:gd name="T79" fmla="*/ 92 h 111"/>
                <a:gd name="T80" fmla="*/ 71 w 176"/>
                <a:gd name="T81" fmla="*/ 92 h 111"/>
                <a:gd name="T82" fmla="*/ 71 w 176"/>
                <a:gd name="T83" fmla="*/ 91 h 111"/>
                <a:gd name="T84" fmla="*/ 71 w 176"/>
                <a:gd name="T85" fmla="*/ 90 h 111"/>
                <a:gd name="T86" fmla="*/ 71 w 176"/>
                <a:gd name="T87" fmla="*/ 90 h 111"/>
                <a:gd name="T88" fmla="*/ 71 w 176"/>
                <a:gd name="T89" fmla="*/ 89 h 111"/>
                <a:gd name="T90" fmla="*/ 71 w 176"/>
                <a:gd name="T91" fmla="*/ 88 h 111"/>
                <a:gd name="T92" fmla="*/ 71 w 176"/>
                <a:gd name="T93" fmla="*/ 87 h 111"/>
                <a:gd name="T94" fmla="*/ 72 w 176"/>
                <a:gd name="T95" fmla="*/ 76 h 111"/>
                <a:gd name="T96" fmla="*/ 39 w 176"/>
                <a:gd name="T97" fmla="*/ 57 h 111"/>
                <a:gd name="T98" fmla="*/ 41 w 176"/>
                <a:gd name="T99" fmla="*/ 57 h 111"/>
                <a:gd name="T100" fmla="*/ 30 w 176"/>
                <a:gd name="T101" fmla="*/ 107 h 111"/>
                <a:gd name="T102" fmla="*/ 39 w 176"/>
                <a:gd name="T103" fmla="*/ 103 h 111"/>
                <a:gd name="T104" fmla="*/ 30 w 176"/>
                <a:gd name="T105" fmla="*/ 61 h 111"/>
                <a:gd name="T106" fmla="*/ 39 w 176"/>
                <a:gd name="T107" fmla="*/ 57 h 111"/>
                <a:gd name="T108" fmla="*/ 39 w 176"/>
                <a:gd name="T109" fmla="*/ 57 h 111"/>
                <a:gd name="T110" fmla="*/ 29 w 176"/>
                <a:gd name="T111" fmla="*/ 107 h 111"/>
                <a:gd name="T112" fmla="*/ 30 w 176"/>
                <a:gd name="T113" fmla="*/ 76 h 111"/>
                <a:gd name="T114" fmla="*/ 29 w 176"/>
                <a:gd name="T115" fmla="*/ 61 h 111"/>
                <a:gd name="T116" fmla="*/ 30 w 176"/>
                <a:gd name="T117" fmla="*/ 61 h 111"/>
                <a:gd name="T118" fmla="*/ 21 w 176"/>
                <a:gd name="T119" fmla="*/ 110 h 111"/>
                <a:gd name="T120" fmla="*/ 26 w 176"/>
                <a:gd name="T121" fmla="*/ 75 h 111"/>
                <a:gd name="T122" fmla="*/ 24 w 176"/>
                <a:gd name="T123" fmla="*/ 64 h 111"/>
                <a:gd name="T124" fmla="*/ 29 w 176"/>
                <a:gd name="T125" fmla="*/ 6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" h="111">
                  <a:moveTo>
                    <a:pt x="99" y="38"/>
                  </a:moveTo>
                  <a:cubicBezTo>
                    <a:pt x="114" y="2"/>
                    <a:pt x="119" y="0"/>
                    <a:pt x="116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31" y="27"/>
                    <a:pt x="135" y="26"/>
                    <a:pt x="144" y="26"/>
                  </a:cubicBezTo>
                  <a:cubicBezTo>
                    <a:pt x="167" y="27"/>
                    <a:pt x="176" y="35"/>
                    <a:pt x="165" y="47"/>
                  </a:cubicBezTo>
                  <a:cubicBezTo>
                    <a:pt x="154" y="58"/>
                    <a:pt x="142" y="60"/>
                    <a:pt x="130" y="64"/>
                  </a:cubicBezTo>
                  <a:cubicBezTo>
                    <a:pt x="125" y="65"/>
                    <a:pt x="120" y="66"/>
                    <a:pt x="116" y="68"/>
                  </a:cubicBezTo>
                  <a:cubicBezTo>
                    <a:pt x="115" y="68"/>
                    <a:pt x="114" y="69"/>
                    <a:pt x="113" y="70"/>
                  </a:cubicBezTo>
                  <a:cubicBezTo>
                    <a:pt x="107" y="74"/>
                    <a:pt x="100" y="76"/>
                    <a:pt x="90" y="77"/>
                  </a:cubicBezTo>
                  <a:cubicBezTo>
                    <a:pt x="87" y="78"/>
                    <a:pt x="84" y="80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8" y="81"/>
                    <a:pt x="92" y="81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2"/>
                    <a:pt x="102" y="84"/>
                    <a:pt x="103" y="88"/>
                  </a:cubicBezTo>
                  <a:cubicBezTo>
                    <a:pt x="104" y="92"/>
                    <a:pt x="103" y="96"/>
                    <a:pt x="101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7"/>
                    <a:pt x="88" y="98"/>
                    <a:pt x="84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2" y="98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2" y="87"/>
                    <a:pt x="73" y="86"/>
                    <a:pt x="74" y="86"/>
                  </a:cubicBezTo>
                  <a:cubicBezTo>
                    <a:pt x="61" y="93"/>
                    <a:pt x="49" y="98"/>
                    <a:pt x="39" y="103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2" y="88"/>
                    <a:pt x="63" y="82"/>
                    <a:pt x="72" y="76"/>
                  </a:cubicBezTo>
                  <a:cubicBezTo>
                    <a:pt x="59" y="78"/>
                    <a:pt x="48" y="78"/>
                    <a:pt x="39" y="7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1"/>
                    <a:pt x="40" y="50"/>
                    <a:pt x="41" y="49"/>
                  </a:cubicBezTo>
                  <a:cubicBezTo>
                    <a:pt x="45" y="49"/>
                    <a:pt x="45" y="51"/>
                    <a:pt x="42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60" y="50"/>
                    <a:pt x="80" y="44"/>
                    <a:pt x="99" y="38"/>
                  </a:cubicBezTo>
                  <a:close/>
                  <a:moveTo>
                    <a:pt x="39" y="103"/>
                  </a:moveTo>
                  <a:cubicBezTo>
                    <a:pt x="36" y="104"/>
                    <a:pt x="33" y="105"/>
                    <a:pt x="30" y="107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4" y="99"/>
                    <a:pt x="37" y="97"/>
                    <a:pt x="39" y="96"/>
                  </a:cubicBezTo>
                  <a:lnTo>
                    <a:pt x="39" y="103"/>
                  </a:lnTo>
                  <a:close/>
                  <a:moveTo>
                    <a:pt x="39" y="77"/>
                  </a:moveTo>
                  <a:cubicBezTo>
                    <a:pt x="36" y="77"/>
                    <a:pt x="33" y="77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6" y="56"/>
                    <a:pt x="39" y="57"/>
                  </a:cubicBezTo>
                  <a:cubicBezTo>
                    <a:pt x="38" y="56"/>
                    <a:pt x="37" y="56"/>
                    <a:pt x="36" y="56"/>
                  </a:cubicBezTo>
                  <a:cubicBezTo>
                    <a:pt x="37" y="54"/>
                    <a:pt x="38" y="53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lnTo>
                    <a:pt x="39" y="77"/>
                  </a:ln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1"/>
                    <a:pt x="30" y="101"/>
                  </a:cubicBezTo>
                  <a:lnTo>
                    <a:pt x="30" y="107"/>
                  </a:lnTo>
                  <a:close/>
                  <a:moveTo>
                    <a:pt x="30" y="76"/>
                  </a:moveTo>
                  <a:cubicBezTo>
                    <a:pt x="30" y="76"/>
                    <a:pt x="29" y="76"/>
                    <a:pt x="29" y="76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3"/>
                    <a:pt x="30" y="53"/>
                    <a:pt x="30" y="53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lnTo>
                    <a:pt x="30" y="76"/>
                  </a:lnTo>
                  <a:close/>
                  <a:moveTo>
                    <a:pt x="29" y="107"/>
                  </a:moveTo>
                  <a:cubicBezTo>
                    <a:pt x="26" y="108"/>
                    <a:pt x="24" y="109"/>
                    <a:pt x="21" y="110"/>
                  </a:cubicBezTo>
                  <a:cubicBezTo>
                    <a:pt x="15" y="111"/>
                    <a:pt x="18" y="108"/>
                    <a:pt x="29" y="102"/>
                  </a:cubicBezTo>
                  <a:lnTo>
                    <a:pt x="29" y="107"/>
                  </a:lnTo>
                  <a:close/>
                  <a:moveTo>
                    <a:pt x="29" y="76"/>
                  </a:moveTo>
                  <a:cubicBezTo>
                    <a:pt x="28" y="76"/>
                    <a:pt x="27" y="75"/>
                    <a:pt x="26" y="75"/>
                  </a:cubicBezTo>
                  <a:cubicBezTo>
                    <a:pt x="4" y="87"/>
                    <a:pt x="3" y="86"/>
                    <a:pt x="22" y="73"/>
                  </a:cubicBezTo>
                  <a:cubicBezTo>
                    <a:pt x="20" y="70"/>
                    <a:pt x="21" y="67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9" y="58"/>
                    <a:pt x="11" y="50"/>
                    <a:pt x="0" y="38"/>
                  </a:cubicBezTo>
                  <a:cubicBezTo>
                    <a:pt x="4" y="35"/>
                    <a:pt x="9" y="36"/>
                    <a:pt x="13" y="39"/>
                  </a:cubicBezTo>
                  <a:cubicBezTo>
                    <a:pt x="19" y="45"/>
                    <a:pt x="24" y="49"/>
                    <a:pt x="29" y="5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lnTo>
                    <a:pt x="29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4284441" y="2094739"/>
              <a:ext cx="58738" cy="54681"/>
            </a:xfrm>
            <a:custGeom>
              <a:avLst/>
              <a:gdLst>
                <a:gd name="T0" fmla="*/ 16 w 18"/>
                <a:gd name="T1" fmla="*/ 5 h 15"/>
                <a:gd name="T2" fmla="*/ 6 w 18"/>
                <a:gd name="T3" fmla="*/ 12 h 15"/>
                <a:gd name="T4" fmla="*/ 1 w 18"/>
                <a:gd name="T5" fmla="*/ 10 h 15"/>
                <a:gd name="T6" fmla="*/ 3 w 18"/>
                <a:gd name="T7" fmla="*/ 7 h 15"/>
                <a:gd name="T8" fmla="*/ 11 w 18"/>
                <a:gd name="T9" fmla="*/ 1 h 15"/>
                <a:gd name="T10" fmla="*/ 15 w 18"/>
                <a:gd name="T11" fmla="*/ 1 h 15"/>
                <a:gd name="T12" fmla="*/ 16 w 18"/>
                <a:gd name="T13" fmla="*/ 2 h 15"/>
                <a:gd name="T14" fmla="*/ 16 w 18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6" y="5"/>
                  </a:moveTo>
                  <a:cubicBezTo>
                    <a:pt x="12" y="8"/>
                    <a:pt x="10" y="10"/>
                    <a:pt x="6" y="12"/>
                  </a:cubicBezTo>
                  <a:cubicBezTo>
                    <a:pt x="2" y="14"/>
                    <a:pt x="0" y="15"/>
                    <a:pt x="1" y="10"/>
                  </a:cubicBezTo>
                  <a:cubicBezTo>
                    <a:pt x="1" y="8"/>
                    <a:pt x="1" y="7"/>
                    <a:pt x="3" y="7"/>
                  </a:cubicBezTo>
                  <a:cubicBezTo>
                    <a:pt x="5" y="6"/>
                    <a:pt x="7" y="4"/>
                    <a:pt x="11" y="1"/>
                  </a:cubicBezTo>
                  <a:cubicBezTo>
                    <a:pt x="13" y="0"/>
                    <a:pt x="13" y="0"/>
                    <a:pt x="15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8" y="2"/>
                    <a:pt x="17" y="3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322541" y="2080627"/>
              <a:ext cx="20638" cy="17639"/>
            </a:xfrm>
            <a:custGeom>
              <a:avLst/>
              <a:gdLst>
                <a:gd name="T0" fmla="*/ 6 w 6"/>
                <a:gd name="T1" fmla="*/ 5 h 5"/>
                <a:gd name="T2" fmla="*/ 1 w 6"/>
                <a:gd name="T3" fmla="*/ 3 h 5"/>
                <a:gd name="T4" fmla="*/ 0 w 6"/>
                <a:gd name="T5" fmla="*/ 0 h 5"/>
                <a:gd name="T6" fmla="*/ 5 w 6"/>
                <a:gd name="T7" fmla="*/ 1 h 5"/>
                <a:gd name="T8" fmla="*/ 6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4" y="4"/>
                    <a:pt x="3" y="4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2"/>
                    <a:pt x="6" y="3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4232053" y="2152948"/>
              <a:ext cx="12700" cy="19403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0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214591" y="2156475"/>
              <a:ext cx="14288" cy="19403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201891" y="2165294"/>
              <a:ext cx="12700" cy="14111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186016" y="2168822"/>
              <a:ext cx="12700" cy="17639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4 h 5"/>
                <a:gd name="T10" fmla="*/ 4 w 4"/>
                <a:gd name="T11" fmla="*/ 3 h 5"/>
                <a:gd name="T12" fmla="*/ 4 w 4"/>
                <a:gd name="T13" fmla="*/ 2 h 5"/>
                <a:gd name="T14" fmla="*/ 2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5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4171728" y="2172350"/>
              <a:ext cx="14288" cy="17639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4155853" y="2175877"/>
              <a:ext cx="12700" cy="17639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3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32" name="Freeform 23"/>
            <p:cNvSpPr>
              <a:spLocks/>
            </p:cNvSpPr>
            <p:nvPr/>
          </p:nvSpPr>
          <p:spPr bwMode="auto">
            <a:xfrm>
              <a:off x="4143153" y="2182932"/>
              <a:ext cx="12700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3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1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33" name="Freeform 24"/>
            <p:cNvSpPr>
              <a:spLocks/>
            </p:cNvSpPr>
            <p:nvPr/>
          </p:nvSpPr>
          <p:spPr bwMode="auto">
            <a:xfrm>
              <a:off x="4127278" y="2186460"/>
              <a:ext cx="12700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2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1 h 4"/>
                <a:gd name="T14" fmla="*/ 3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1" name="Freeform 25"/>
            <p:cNvSpPr>
              <a:spLocks/>
            </p:cNvSpPr>
            <p:nvPr/>
          </p:nvSpPr>
          <p:spPr bwMode="auto">
            <a:xfrm>
              <a:off x="4112991" y="2189988"/>
              <a:ext cx="14288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2" name="Freeform 26"/>
            <p:cNvSpPr>
              <a:spLocks/>
            </p:cNvSpPr>
            <p:nvPr/>
          </p:nvSpPr>
          <p:spPr bwMode="auto">
            <a:xfrm>
              <a:off x="4097116" y="2193516"/>
              <a:ext cx="12700" cy="14111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2 h 4"/>
                <a:gd name="T14" fmla="*/ 3 w 4"/>
                <a:gd name="T15" fmla="*/ 1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4" name="Freeform 27"/>
            <p:cNvSpPr>
              <a:spLocks/>
            </p:cNvSpPr>
            <p:nvPr/>
          </p:nvSpPr>
          <p:spPr bwMode="auto">
            <a:xfrm>
              <a:off x="4084416" y="2200572"/>
              <a:ext cx="12700" cy="1058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5" name="Freeform 28"/>
            <p:cNvSpPr>
              <a:spLocks/>
            </p:cNvSpPr>
            <p:nvPr/>
          </p:nvSpPr>
          <p:spPr bwMode="auto">
            <a:xfrm>
              <a:off x="4070128" y="2204100"/>
              <a:ext cx="14288" cy="10583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6" name="Freeform 29"/>
            <p:cNvSpPr>
              <a:spLocks/>
            </p:cNvSpPr>
            <p:nvPr/>
          </p:nvSpPr>
          <p:spPr bwMode="auto">
            <a:xfrm>
              <a:off x="4060604" y="2204099"/>
              <a:ext cx="9525" cy="15876"/>
            </a:xfrm>
            <a:custGeom>
              <a:avLst/>
              <a:gdLst>
                <a:gd name="T0" fmla="*/ 1 w 3"/>
                <a:gd name="T1" fmla="*/ 1 h 4"/>
                <a:gd name="T2" fmla="*/ 0 w 3"/>
                <a:gd name="T3" fmla="*/ 1 h 4"/>
                <a:gd name="T4" fmla="*/ 0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7" name="Freeform 30"/>
            <p:cNvSpPr>
              <a:spLocks/>
            </p:cNvSpPr>
            <p:nvPr/>
          </p:nvSpPr>
          <p:spPr bwMode="auto">
            <a:xfrm>
              <a:off x="4051079" y="2207627"/>
              <a:ext cx="9525" cy="15876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4 h 4"/>
                <a:gd name="T10" fmla="*/ 3 w 3"/>
                <a:gd name="T11" fmla="*/ 3 h 4"/>
                <a:gd name="T12" fmla="*/ 2 w 3"/>
                <a:gd name="T13" fmla="*/ 2 h 4"/>
                <a:gd name="T14" fmla="*/ 1 w 3"/>
                <a:gd name="T15" fmla="*/ 1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8" name="Freeform 31"/>
            <p:cNvSpPr>
              <a:spLocks/>
            </p:cNvSpPr>
            <p:nvPr/>
          </p:nvSpPr>
          <p:spPr bwMode="auto">
            <a:xfrm>
              <a:off x="4038379" y="2211154"/>
              <a:ext cx="9525" cy="1587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2 h 4"/>
                <a:gd name="T6" fmla="*/ 2 w 3"/>
                <a:gd name="T7" fmla="*/ 3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49" name="Freeform 32"/>
            <p:cNvSpPr>
              <a:spLocks/>
            </p:cNvSpPr>
            <p:nvPr/>
          </p:nvSpPr>
          <p:spPr bwMode="auto">
            <a:xfrm>
              <a:off x="4028854" y="2214682"/>
              <a:ext cx="9525" cy="1587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3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0" name="Freeform 33"/>
            <p:cNvSpPr>
              <a:spLocks/>
            </p:cNvSpPr>
            <p:nvPr/>
          </p:nvSpPr>
          <p:spPr bwMode="auto">
            <a:xfrm>
              <a:off x="4017742" y="2219975"/>
              <a:ext cx="11113" cy="1058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2 w 3"/>
                <a:gd name="T11" fmla="*/ 3 h 3"/>
                <a:gd name="T12" fmla="*/ 2 w 3"/>
                <a:gd name="T13" fmla="*/ 1 h 3"/>
                <a:gd name="T14" fmla="*/ 1 w 3"/>
                <a:gd name="T15" fmla="*/ 1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1" name="Freeform 34"/>
            <p:cNvSpPr>
              <a:spLocks/>
            </p:cNvSpPr>
            <p:nvPr/>
          </p:nvSpPr>
          <p:spPr bwMode="auto">
            <a:xfrm>
              <a:off x="4005042" y="2223503"/>
              <a:ext cx="9525" cy="1058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2" name="Freeform 35"/>
            <p:cNvSpPr>
              <a:spLocks/>
            </p:cNvSpPr>
            <p:nvPr/>
          </p:nvSpPr>
          <p:spPr bwMode="auto">
            <a:xfrm>
              <a:off x="3995517" y="2227031"/>
              <a:ext cx="9525" cy="1058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2 w 3"/>
                <a:gd name="T13" fmla="*/ 1 h 3"/>
                <a:gd name="T14" fmla="*/ 1 w 3"/>
                <a:gd name="T15" fmla="*/ 0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3" name="Freeform 36"/>
            <p:cNvSpPr>
              <a:spLocks/>
            </p:cNvSpPr>
            <p:nvPr/>
          </p:nvSpPr>
          <p:spPr bwMode="auto">
            <a:xfrm>
              <a:off x="3982817" y="2230559"/>
              <a:ext cx="9525" cy="1058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1 w 3"/>
                <a:gd name="T5" fmla="*/ 2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4" name="Freeform 37"/>
            <p:cNvSpPr>
              <a:spLocks/>
            </p:cNvSpPr>
            <p:nvPr/>
          </p:nvSpPr>
          <p:spPr bwMode="auto">
            <a:xfrm>
              <a:off x="3973292" y="2234086"/>
              <a:ext cx="9525" cy="10583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2 h 6"/>
                <a:gd name="T4" fmla="*/ 0 w 6"/>
                <a:gd name="T5" fmla="*/ 4 h 6"/>
                <a:gd name="T6" fmla="*/ 2 w 6"/>
                <a:gd name="T7" fmla="*/ 4 h 6"/>
                <a:gd name="T8" fmla="*/ 4 w 6"/>
                <a:gd name="T9" fmla="*/ 6 h 6"/>
                <a:gd name="T10" fmla="*/ 6 w 6"/>
                <a:gd name="T11" fmla="*/ 4 h 6"/>
                <a:gd name="T12" fmla="*/ 6 w 6"/>
                <a:gd name="T13" fmla="*/ 2 h 6"/>
                <a:gd name="T14" fmla="*/ 4 w 6"/>
                <a:gd name="T15" fmla="*/ 0 h 6"/>
                <a:gd name="T16" fmla="*/ 2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5" name="Freeform 38"/>
            <p:cNvSpPr>
              <a:spLocks/>
            </p:cNvSpPr>
            <p:nvPr/>
          </p:nvSpPr>
          <p:spPr bwMode="auto">
            <a:xfrm>
              <a:off x="3962178" y="2237613"/>
              <a:ext cx="7938" cy="7056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2 h 4"/>
                <a:gd name="T4" fmla="*/ 0 w 5"/>
                <a:gd name="T5" fmla="*/ 4 h 4"/>
                <a:gd name="T6" fmla="*/ 2 w 5"/>
                <a:gd name="T7" fmla="*/ 4 h 4"/>
                <a:gd name="T8" fmla="*/ 5 w 5"/>
                <a:gd name="T9" fmla="*/ 4 h 4"/>
                <a:gd name="T10" fmla="*/ 5 w 5"/>
                <a:gd name="T11" fmla="*/ 4 h 4"/>
                <a:gd name="T12" fmla="*/ 5 w 5"/>
                <a:gd name="T13" fmla="*/ 2 h 4"/>
                <a:gd name="T14" fmla="*/ 2 w 5"/>
                <a:gd name="T15" fmla="*/ 0 h 4"/>
                <a:gd name="T16" fmla="*/ 0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6" name="Freeform 39"/>
            <p:cNvSpPr>
              <a:spLocks/>
            </p:cNvSpPr>
            <p:nvPr/>
          </p:nvSpPr>
          <p:spPr bwMode="auto">
            <a:xfrm>
              <a:off x="4130453" y="2288766"/>
              <a:ext cx="25400" cy="42333"/>
            </a:xfrm>
            <a:custGeom>
              <a:avLst/>
              <a:gdLst>
                <a:gd name="T0" fmla="*/ 2 w 8"/>
                <a:gd name="T1" fmla="*/ 1 h 12"/>
                <a:gd name="T2" fmla="*/ 1 w 8"/>
                <a:gd name="T3" fmla="*/ 7 h 12"/>
                <a:gd name="T4" fmla="*/ 6 w 8"/>
                <a:gd name="T5" fmla="*/ 11 h 12"/>
                <a:gd name="T6" fmla="*/ 7 w 8"/>
                <a:gd name="T7" fmla="*/ 5 h 12"/>
                <a:gd name="T8" fmla="*/ 2 w 8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2" y="1"/>
                  </a:moveTo>
                  <a:cubicBezTo>
                    <a:pt x="0" y="1"/>
                    <a:pt x="0" y="4"/>
                    <a:pt x="1" y="7"/>
                  </a:cubicBezTo>
                  <a:cubicBezTo>
                    <a:pt x="2" y="10"/>
                    <a:pt x="4" y="12"/>
                    <a:pt x="6" y="11"/>
                  </a:cubicBezTo>
                  <a:cubicBezTo>
                    <a:pt x="8" y="11"/>
                    <a:pt x="8" y="8"/>
                    <a:pt x="7" y="5"/>
                  </a:cubicBezTo>
                  <a:cubicBezTo>
                    <a:pt x="6" y="2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05979" y="1131608"/>
            <a:ext cx="344328" cy="520701"/>
            <a:chOff x="3609754" y="1145766"/>
            <a:chExt cx="382587" cy="578557"/>
          </a:xfrm>
          <a:solidFill>
            <a:srgbClr val="92E4F2"/>
          </a:solidFill>
        </p:grpSpPr>
        <p:sp>
          <p:nvSpPr>
            <p:cNvPr id="69657" name="Freeform 40"/>
            <p:cNvSpPr>
              <a:spLocks noEditPoints="1"/>
            </p:cNvSpPr>
            <p:nvPr/>
          </p:nvSpPr>
          <p:spPr bwMode="auto">
            <a:xfrm>
              <a:off x="3687541" y="1440336"/>
              <a:ext cx="301625" cy="283987"/>
            </a:xfrm>
            <a:custGeom>
              <a:avLst/>
              <a:gdLst>
                <a:gd name="T0" fmla="*/ 23 w 92"/>
                <a:gd name="T1" fmla="*/ 56 h 78"/>
                <a:gd name="T2" fmla="*/ 27 w 92"/>
                <a:gd name="T3" fmla="*/ 52 h 78"/>
                <a:gd name="T4" fmla="*/ 87 w 92"/>
                <a:gd name="T5" fmla="*/ 3 h 78"/>
                <a:gd name="T6" fmla="*/ 23 w 92"/>
                <a:gd name="T7" fmla="*/ 78 h 78"/>
                <a:gd name="T8" fmla="*/ 22 w 92"/>
                <a:gd name="T9" fmla="*/ 56 h 78"/>
                <a:gd name="T10" fmla="*/ 23 w 92"/>
                <a:gd name="T11" fmla="*/ 56 h 78"/>
                <a:gd name="T12" fmla="*/ 20 w 92"/>
                <a:gd name="T13" fmla="*/ 78 h 78"/>
                <a:gd name="T14" fmla="*/ 20 w 92"/>
                <a:gd name="T15" fmla="*/ 54 h 78"/>
                <a:gd name="T16" fmla="*/ 22 w 92"/>
                <a:gd name="T17" fmla="*/ 56 h 78"/>
                <a:gd name="T18" fmla="*/ 19 w 92"/>
                <a:gd name="T19" fmla="*/ 59 h 78"/>
                <a:gd name="T20" fmla="*/ 20 w 92"/>
                <a:gd name="T21" fmla="*/ 54 h 78"/>
                <a:gd name="T22" fmla="*/ 20 w 92"/>
                <a:gd name="T23" fmla="*/ 78 h 78"/>
                <a:gd name="T24" fmla="*/ 19 w 92"/>
                <a:gd name="T25" fmla="*/ 59 h 78"/>
                <a:gd name="T26" fmla="*/ 19 w 92"/>
                <a:gd name="T27" fmla="*/ 59 h 78"/>
                <a:gd name="T28" fmla="*/ 19 w 92"/>
                <a:gd name="T29" fmla="*/ 78 h 78"/>
                <a:gd name="T30" fmla="*/ 16 w 92"/>
                <a:gd name="T31" fmla="*/ 61 h 78"/>
                <a:gd name="T32" fmla="*/ 18 w 92"/>
                <a:gd name="T33" fmla="*/ 59 h 78"/>
                <a:gd name="T34" fmla="*/ 15 w 92"/>
                <a:gd name="T35" fmla="*/ 78 h 78"/>
                <a:gd name="T36" fmla="*/ 15 w 92"/>
                <a:gd name="T37" fmla="*/ 56 h 78"/>
                <a:gd name="T38" fmla="*/ 16 w 92"/>
                <a:gd name="T39" fmla="*/ 61 h 78"/>
                <a:gd name="T40" fmla="*/ 14 w 92"/>
                <a:gd name="T41" fmla="*/ 62 h 78"/>
                <a:gd name="T42" fmla="*/ 15 w 92"/>
                <a:gd name="T43" fmla="*/ 56 h 78"/>
                <a:gd name="T44" fmla="*/ 15 w 92"/>
                <a:gd name="T45" fmla="*/ 78 h 78"/>
                <a:gd name="T46" fmla="*/ 11 w 92"/>
                <a:gd name="T47" fmla="*/ 64 h 78"/>
                <a:gd name="T48" fmla="*/ 14 w 92"/>
                <a:gd name="T49" fmla="*/ 56 h 78"/>
                <a:gd name="T50" fmla="*/ 14 w 92"/>
                <a:gd name="T51" fmla="*/ 78 h 78"/>
                <a:gd name="T52" fmla="*/ 10 w 92"/>
                <a:gd name="T53" fmla="*/ 64 h 78"/>
                <a:gd name="T54" fmla="*/ 11 w 92"/>
                <a:gd name="T55" fmla="*/ 64 h 78"/>
                <a:gd name="T56" fmla="*/ 10 w 92"/>
                <a:gd name="T57" fmla="*/ 76 h 78"/>
                <a:gd name="T58" fmla="*/ 9 w 92"/>
                <a:gd name="T59" fmla="*/ 64 h 78"/>
                <a:gd name="T60" fmla="*/ 9 w 92"/>
                <a:gd name="T61" fmla="*/ 64 h 78"/>
                <a:gd name="T62" fmla="*/ 8 w 92"/>
                <a:gd name="T63" fmla="*/ 74 h 78"/>
                <a:gd name="T64" fmla="*/ 8 w 92"/>
                <a:gd name="T65" fmla="*/ 59 h 78"/>
                <a:gd name="T66" fmla="*/ 9 w 92"/>
                <a:gd name="T67" fmla="*/ 64 h 78"/>
                <a:gd name="T68" fmla="*/ 7 w 92"/>
                <a:gd name="T69" fmla="*/ 65 h 78"/>
                <a:gd name="T70" fmla="*/ 8 w 92"/>
                <a:gd name="T71" fmla="*/ 59 h 78"/>
                <a:gd name="T72" fmla="*/ 8 w 92"/>
                <a:gd name="T73" fmla="*/ 74 h 78"/>
                <a:gd name="T74" fmla="*/ 6 w 92"/>
                <a:gd name="T75" fmla="*/ 65 h 78"/>
                <a:gd name="T76" fmla="*/ 7 w 92"/>
                <a:gd name="T77" fmla="*/ 65 h 78"/>
                <a:gd name="T78" fmla="*/ 6 w 92"/>
                <a:gd name="T79" fmla="*/ 73 h 78"/>
                <a:gd name="T80" fmla="*/ 5 w 92"/>
                <a:gd name="T81" fmla="*/ 65 h 78"/>
                <a:gd name="T82" fmla="*/ 6 w 92"/>
                <a:gd name="T83" fmla="*/ 65 h 78"/>
                <a:gd name="T84" fmla="*/ 4 w 92"/>
                <a:gd name="T85" fmla="*/ 70 h 78"/>
                <a:gd name="T86" fmla="*/ 4 w 92"/>
                <a:gd name="T87" fmla="*/ 62 h 78"/>
                <a:gd name="T88" fmla="*/ 5 w 92"/>
                <a:gd name="T89" fmla="*/ 65 h 78"/>
                <a:gd name="T90" fmla="*/ 2 w 92"/>
                <a:gd name="T91" fmla="*/ 66 h 78"/>
                <a:gd name="T92" fmla="*/ 4 w 92"/>
                <a:gd name="T93" fmla="*/ 62 h 78"/>
                <a:gd name="T94" fmla="*/ 4 w 92"/>
                <a:gd name="T95" fmla="*/ 70 h 78"/>
                <a:gd name="T96" fmla="*/ 2 w 92"/>
                <a:gd name="T97" fmla="*/ 66 h 78"/>
                <a:gd name="T98" fmla="*/ 2 w 92"/>
                <a:gd name="T99" fmla="*/ 66 h 78"/>
                <a:gd name="T100" fmla="*/ 2 w 92"/>
                <a:gd name="T101" fmla="*/ 68 h 78"/>
                <a:gd name="T102" fmla="*/ 1 w 92"/>
                <a:gd name="T103" fmla="*/ 65 h 78"/>
                <a:gd name="T104" fmla="*/ 2 w 92"/>
                <a:gd name="T105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78">
                  <a:moveTo>
                    <a:pt x="45" y="69"/>
                  </a:moveTo>
                  <a:cubicBezTo>
                    <a:pt x="38" y="72"/>
                    <a:pt x="33" y="74"/>
                    <a:pt x="28" y="76"/>
                  </a:cubicBezTo>
                  <a:cubicBezTo>
                    <a:pt x="27" y="76"/>
                    <a:pt x="25" y="77"/>
                    <a:pt x="23" y="78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6" y="52"/>
                    <a:pt x="27" y="52"/>
                  </a:cubicBezTo>
                  <a:cubicBezTo>
                    <a:pt x="26" y="53"/>
                    <a:pt x="25" y="54"/>
                    <a:pt x="24" y="55"/>
                  </a:cubicBezTo>
                  <a:cubicBezTo>
                    <a:pt x="32" y="48"/>
                    <a:pt x="40" y="38"/>
                    <a:pt x="48" y="26"/>
                  </a:cubicBezTo>
                  <a:cubicBezTo>
                    <a:pt x="54" y="17"/>
                    <a:pt x="62" y="9"/>
                    <a:pt x="73" y="4"/>
                  </a:cubicBezTo>
                  <a:cubicBezTo>
                    <a:pt x="78" y="2"/>
                    <a:pt x="83" y="0"/>
                    <a:pt x="87" y="3"/>
                  </a:cubicBezTo>
                  <a:cubicBezTo>
                    <a:pt x="92" y="6"/>
                    <a:pt x="92" y="14"/>
                    <a:pt x="87" y="23"/>
                  </a:cubicBezTo>
                  <a:cubicBezTo>
                    <a:pt x="77" y="40"/>
                    <a:pt x="69" y="50"/>
                    <a:pt x="61" y="58"/>
                  </a:cubicBezTo>
                  <a:cubicBezTo>
                    <a:pt x="56" y="63"/>
                    <a:pt x="52" y="66"/>
                    <a:pt x="45" y="69"/>
                  </a:cubicBezTo>
                  <a:close/>
                  <a:moveTo>
                    <a:pt x="23" y="78"/>
                  </a:moveTo>
                  <a:cubicBezTo>
                    <a:pt x="22" y="78"/>
                    <a:pt x="22" y="78"/>
                    <a:pt x="22" y="78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lnTo>
                    <a:pt x="23" y="78"/>
                  </a:lnTo>
                  <a:close/>
                  <a:moveTo>
                    <a:pt x="22" y="78"/>
                  </a:moveTo>
                  <a:cubicBezTo>
                    <a:pt x="22" y="78"/>
                    <a:pt x="21" y="78"/>
                    <a:pt x="20" y="7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3"/>
                    <a:pt x="22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78"/>
                  </a:lnTo>
                  <a:close/>
                  <a:moveTo>
                    <a:pt x="20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lnTo>
                    <a:pt x="20" y="78"/>
                  </a:lnTo>
                  <a:close/>
                  <a:moveTo>
                    <a:pt x="19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9" y="78"/>
                  </a:moveTo>
                  <a:cubicBezTo>
                    <a:pt x="18" y="78"/>
                    <a:pt x="17" y="78"/>
                    <a:pt x="16" y="78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8" y="55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6" y="78"/>
                  </a:moveTo>
                  <a:cubicBezTo>
                    <a:pt x="15" y="78"/>
                    <a:pt x="15" y="78"/>
                    <a:pt x="15" y="78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lnTo>
                    <a:pt x="16" y="78"/>
                  </a:lnTo>
                  <a:close/>
                  <a:moveTo>
                    <a:pt x="15" y="78"/>
                  </a:moveTo>
                  <a:cubicBezTo>
                    <a:pt x="15" y="78"/>
                    <a:pt x="14" y="78"/>
                    <a:pt x="14" y="78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5" y="56"/>
                    <a:pt x="15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lnTo>
                    <a:pt x="15" y="78"/>
                  </a:lnTo>
                  <a:close/>
                  <a:moveTo>
                    <a:pt x="14" y="78"/>
                  </a:moveTo>
                  <a:cubicBezTo>
                    <a:pt x="14" y="78"/>
                    <a:pt x="14" y="78"/>
                    <a:pt x="14" y="78"/>
                  </a:cubicBezTo>
                  <a:cubicBezTo>
                    <a:pt x="13" y="77"/>
                    <a:pt x="12" y="77"/>
                    <a:pt x="11" y="76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7"/>
                    <a:pt x="13" y="57"/>
                    <a:pt x="14" y="56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4" y="78"/>
                  </a:lnTo>
                  <a:close/>
                  <a:moveTo>
                    <a:pt x="11" y="76"/>
                  </a:moveTo>
                  <a:cubicBezTo>
                    <a:pt x="10" y="76"/>
                    <a:pt x="10" y="76"/>
                    <a:pt x="10" y="7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64"/>
                    <a:pt x="11" y="64"/>
                    <a:pt x="11" y="64"/>
                  </a:cubicBezTo>
                  <a:lnTo>
                    <a:pt x="11" y="76"/>
                  </a:lnTo>
                  <a:close/>
                  <a:moveTo>
                    <a:pt x="10" y="76"/>
                  </a:moveTo>
                  <a:cubicBezTo>
                    <a:pt x="9" y="75"/>
                    <a:pt x="9" y="75"/>
                    <a:pt x="9" y="75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lnTo>
                    <a:pt x="10" y="76"/>
                  </a:lnTo>
                  <a:close/>
                  <a:moveTo>
                    <a:pt x="9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lnTo>
                    <a:pt x="9" y="75"/>
                  </a:lnTo>
                  <a:close/>
                  <a:moveTo>
                    <a:pt x="8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4"/>
                    <a:pt x="8" y="64"/>
                    <a:pt x="8" y="64"/>
                  </a:cubicBezTo>
                  <a:lnTo>
                    <a:pt x="8" y="74"/>
                  </a:lnTo>
                  <a:close/>
                  <a:moveTo>
                    <a:pt x="7" y="74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" y="65"/>
                    <a:pt x="7" y="65"/>
                    <a:pt x="7" y="65"/>
                  </a:cubicBezTo>
                  <a:lnTo>
                    <a:pt x="7" y="74"/>
                  </a:lnTo>
                  <a:close/>
                  <a:moveTo>
                    <a:pt x="6" y="73"/>
                  </a:moveTo>
                  <a:cubicBezTo>
                    <a:pt x="5" y="72"/>
                    <a:pt x="5" y="72"/>
                    <a:pt x="5" y="72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lnTo>
                    <a:pt x="6" y="73"/>
                  </a:lnTo>
                  <a:close/>
                  <a:moveTo>
                    <a:pt x="5" y="72"/>
                  </a:moveTo>
                  <a:cubicBezTo>
                    <a:pt x="5" y="71"/>
                    <a:pt x="4" y="71"/>
                    <a:pt x="4" y="7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lnTo>
                    <a:pt x="5" y="72"/>
                  </a:lnTo>
                  <a:close/>
                  <a:moveTo>
                    <a:pt x="4" y="70"/>
                  </a:moveTo>
                  <a:cubicBezTo>
                    <a:pt x="3" y="70"/>
                    <a:pt x="3" y="69"/>
                    <a:pt x="2" y="69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3" y="62"/>
                    <a:pt x="4" y="62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5"/>
                    <a:pt x="4" y="65"/>
                    <a:pt x="4" y="65"/>
                  </a:cubicBezTo>
                  <a:lnTo>
                    <a:pt x="4" y="70"/>
                  </a:lnTo>
                  <a:close/>
                  <a:moveTo>
                    <a:pt x="2" y="69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9"/>
                  </a:lnTo>
                  <a:close/>
                  <a:moveTo>
                    <a:pt x="2" y="68"/>
                  </a:moveTo>
                  <a:cubicBezTo>
                    <a:pt x="1" y="67"/>
                    <a:pt x="1" y="66"/>
                    <a:pt x="0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4"/>
                    <a:pt x="2" y="64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8" name="Freeform 41"/>
            <p:cNvSpPr>
              <a:spLocks/>
            </p:cNvSpPr>
            <p:nvPr/>
          </p:nvSpPr>
          <p:spPr bwMode="auto">
            <a:xfrm>
              <a:off x="3690716" y="1436808"/>
              <a:ext cx="301625" cy="262820"/>
            </a:xfrm>
            <a:custGeom>
              <a:avLst/>
              <a:gdLst>
                <a:gd name="T0" fmla="*/ 4 w 92"/>
                <a:gd name="T1" fmla="*/ 72 h 72"/>
                <a:gd name="T2" fmla="*/ 54 w 92"/>
                <a:gd name="T3" fmla="*/ 35 h 72"/>
                <a:gd name="T4" fmla="*/ 66 w 92"/>
                <a:gd name="T5" fmla="*/ 22 h 72"/>
                <a:gd name="T6" fmla="*/ 88 w 92"/>
                <a:gd name="T7" fmla="*/ 20 h 72"/>
                <a:gd name="T8" fmla="*/ 73 w 92"/>
                <a:gd name="T9" fmla="*/ 6 h 72"/>
                <a:gd name="T10" fmla="*/ 49 w 92"/>
                <a:gd name="T11" fmla="*/ 27 h 72"/>
                <a:gd name="T12" fmla="*/ 0 w 92"/>
                <a:gd name="T13" fmla="*/ 68 h 72"/>
                <a:gd name="T14" fmla="*/ 4 w 9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2">
                  <a:moveTo>
                    <a:pt x="4" y="72"/>
                  </a:moveTo>
                  <a:cubicBezTo>
                    <a:pt x="17" y="71"/>
                    <a:pt x="34" y="58"/>
                    <a:pt x="54" y="35"/>
                  </a:cubicBezTo>
                  <a:cubicBezTo>
                    <a:pt x="57" y="31"/>
                    <a:pt x="60" y="27"/>
                    <a:pt x="66" y="22"/>
                  </a:cubicBezTo>
                  <a:cubicBezTo>
                    <a:pt x="75" y="15"/>
                    <a:pt x="82" y="14"/>
                    <a:pt x="88" y="20"/>
                  </a:cubicBezTo>
                  <a:cubicBezTo>
                    <a:pt x="92" y="11"/>
                    <a:pt x="87" y="0"/>
                    <a:pt x="73" y="6"/>
                  </a:cubicBezTo>
                  <a:cubicBezTo>
                    <a:pt x="62" y="11"/>
                    <a:pt x="54" y="19"/>
                    <a:pt x="49" y="27"/>
                  </a:cubicBezTo>
                  <a:cubicBezTo>
                    <a:pt x="32" y="51"/>
                    <a:pt x="15" y="68"/>
                    <a:pt x="0" y="68"/>
                  </a:cubicBezTo>
                  <a:cubicBezTo>
                    <a:pt x="1" y="70"/>
                    <a:pt x="2" y="71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59" name="Freeform 42"/>
            <p:cNvSpPr>
              <a:spLocks/>
            </p:cNvSpPr>
            <p:nvPr/>
          </p:nvSpPr>
          <p:spPr bwMode="auto">
            <a:xfrm>
              <a:off x="3638329" y="1193391"/>
              <a:ext cx="334963" cy="425098"/>
            </a:xfrm>
            <a:custGeom>
              <a:avLst/>
              <a:gdLst>
                <a:gd name="T0" fmla="*/ 43 w 102"/>
                <a:gd name="T1" fmla="*/ 117 h 117"/>
                <a:gd name="T2" fmla="*/ 0 w 102"/>
                <a:gd name="T3" fmla="*/ 17 h 117"/>
                <a:gd name="T4" fmla="*/ 102 w 102"/>
                <a:gd name="T5" fmla="*/ 65 h 117"/>
                <a:gd name="T6" fmla="*/ 43 w 102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17">
                  <a:moveTo>
                    <a:pt x="43" y="117"/>
                  </a:moveTo>
                  <a:cubicBezTo>
                    <a:pt x="49" y="74"/>
                    <a:pt x="35" y="41"/>
                    <a:pt x="0" y="17"/>
                  </a:cubicBezTo>
                  <a:cubicBezTo>
                    <a:pt x="56" y="0"/>
                    <a:pt x="90" y="16"/>
                    <a:pt x="102" y="65"/>
                  </a:cubicBezTo>
                  <a:cubicBezTo>
                    <a:pt x="77" y="66"/>
                    <a:pt x="57" y="83"/>
                    <a:pt x="43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60" name="Freeform 43"/>
            <p:cNvSpPr>
              <a:spLocks/>
            </p:cNvSpPr>
            <p:nvPr/>
          </p:nvSpPr>
          <p:spPr bwMode="auto">
            <a:xfrm>
              <a:off x="3736754" y="1244544"/>
              <a:ext cx="169863" cy="195792"/>
            </a:xfrm>
            <a:custGeom>
              <a:avLst/>
              <a:gdLst>
                <a:gd name="T0" fmla="*/ 0 w 52"/>
                <a:gd name="T1" fmla="*/ 33 h 54"/>
                <a:gd name="T2" fmla="*/ 32 w 52"/>
                <a:gd name="T3" fmla="*/ 0 h 54"/>
                <a:gd name="T4" fmla="*/ 52 w 52"/>
                <a:gd name="T5" fmla="*/ 12 h 54"/>
                <a:gd name="T6" fmla="*/ 10 w 52"/>
                <a:gd name="T7" fmla="*/ 54 h 54"/>
                <a:gd name="T8" fmla="*/ 0 w 52"/>
                <a:gd name="T9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4">
                  <a:moveTo>
                    <a:pt x="0" y="33"/>
                  </a:moveTo>
                  <a:cubicBezTo>
                    <a:pt x="9" y="17"/>
                    <a:pt x="19" y="6"/>
                    <a:pt x="32" y="0"/>
                  </a:cubicBezTo>
                  <a:cubicBezTo>
                    <a:pt x="40" y="2"/>
                    <a:pt x="47" y="7"/>
                    <a:pt x="52" y="12"/>
                  </a:cubicBezTo>
                  <a:cubicBezTo>
                    <a:pt x="36" y="20"/>
                    <a:pt x="22" y="34"/>
                    <a:pt x="10" y="54"/>
                  </a:cubicBezTo>
                  <a:cubicBezTo>
                    <a:pt x="8" y="46"/>
                    <a:pt x="5" y="40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61" name="Freeform 44"/>
            <p:cNvSpPr>
              <a:spLocks/>
            </p:cNvSpPr>
            <p:nvPr/>
          </p:nvSpPr>
          <p:spPr bwMode="auto">
            <a:xfrm>
              <a:off x="3635153" y="1269238"/>
              <a:ext cx="141288" cy="375709"/>
            </a:xfrm>
            <a:custGeom>
              <a:avLst/>
              <a:gdLst>
                <a:gd name="T0" fmla="*/ 16 w 43"/>
                <a:gd name="T1" fmla="*/ 103 h 103"/>
                <a:gd name="T2" fmla="*/ 0 w 43"/>
                <a:gd name="T3" fmla="*/ 0 h 103"/>
                <a:gd name="T4" fmla="*/ 43 w 43"/>
                <a:gd name="T5" fmla="*/ 78 h 103"/>
                <a:gd name="T6" fmla="*/ 16 w 4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3">
                  <a:moveTo>
                    <a:pt x="16" y="103"/>
                  </a:moveTo>
                  <a:cubicBezTo>
                    <a:pt x="18" y="68"/>
                    <a:pt x="13" y="33"/>
                    <a:pt x="0" y="0"/>
                  </a:cubicBezTo>
                  <a:cubicBezTo>
                    <a:pt x="23" y="42"/>
                    <a:pt x="38" y="68"/>
                    <a:pt x="43" y="78"/>
                  </a:cubicBezTo>
                  <a:cubicBezTo>
                    <a:pt x="38" y="87"/>
                    <a:pt x="29" y="95"/>
                    <a:pt x="1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62" name="Freeform 45"/>
            <p:cNvSpPr>
              <a:spLocks/>
            </p:cNvSpPr>
            <p:nvPr/>
          </p:nvSpPr>
          <p:spPr bwMode="auto">
            <a:xfrm>
              <a:off x="3609754" y="1166933"/>
              <a:ext cx="80963" cy="74083"/>
            </a:xfrm>
            <a:custGeom>
              <a:avLst/>
              <a:gdLst>
                <a:gd name="T0" fmla="*/ 0 w 25"/>
                <a:gd name="T1" fmla="*/ 10 h 20"/>
                <a:gd name="T2" fmla="*/ 6 w 25"/>
                <a:gd name="T3" fmla="*/ 20 h 20"/>
                <a:gd name="T4" fmla="*/ 25 w 25"/>
                <a:gd name="T5" fmla="*/ 12 h 20"/>
                <a:gd name="T6" fmla="*/ 25 w 25"/>
                <a:gd name="T7" fmla="*/ 13 h 20"/>
                <a:gd name="T8" fmla="*/ 22 w 25"/>
                <a:gd name="T9" fmla="*/ 2 h 20"/>
                <a:gd name="T10" fmla="*/ 0 w 2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0">
                  <a:moveTo>
                    <a:pt x="0" y="1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10" y="18"/>
                    <a:pt x="21" y="11"/>
                    <a:pt x="25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1"/>
                    <a:pt x="22" y="2"/>
                    <a:pt x="22" y="2"/>
                  </a:cubicBezTo>
                  <a:cubicBezTo>
                    <a:pt x="17" y="0"/>
                    <a:pt x="4" y="8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63" name="Freeform 46"/>
            <p:cNvSpPr>
              <a:spLocks/>
            </p:cNvSpPr>
            <p:nvPr/>
          </p:nvSpPr>
          <p:spPr bwMode="auto">
            <a:xfrm>
              <a:off x="3658966" y="1175752"/>
              <a:ext cx="31750" cy="58209"/>
            </a:xfrm>
            <a:custGeom>
              <a:avLst/>
              <a:gdLst>
                <a:gd name="T0" fmla="*/ 14 w 20"/>
                <a:gd name="T1" fmla="*/ 0 h 33"/>
                <a:gd name="T2" fmla="*/ 20 w 20"/>
                <a:gd name="T3" fmla="*/ 22 h 33"/>
                <a:gd name="T4" fmla="*/ 20 w 20"/>
                <a:gd name="T5" fmla="*/ 22 h 33"/>
                <a:gd name="T6" fmla="*/ 20 w 20"/>
                <a:gd name="T7" fmla="*/ 22 h 33"/>
                <a:gd name="T8" fmla="*/ 20 w 20"/>
                <a:gd name="T9" fmla="*/ 24 h 33"/>
                <a:gd name="T10" fmla="*/ 20 w 20"/>
                <a:gd name="T11" fmla="*/ 24 h 33"/>
                <a:gd name="T12" fmla="*/ 18 w 20"/>
                <a:gd name="T13" fmla="*/ 24 h 33"/>
                <a:gd name="T14" fmla="*/ 18 w 20"/>
                <a:gd name="T15" fmla="*/ 26 h 33"/>
                <a:gd name="T16" fmla="*/ 16 w 20"/>
                <a:gd name="T17" fmla="*/ 26 h 33"/>
                <a:gd name="T18" fmla="*/ 16 w 20"/>
                <a:gd name="T19" fmla="*/ 26 h 33"/>
                <a:gd name="T20" fmla="*/ 14 w 20"/>
                <a:gd name="T21" fmla="*/ 28 h 33"/>
                <a:gd name="T22" fmla="*/ 12 w 20"/>
                <a:gd name="T23" fmla="*/ 28 h 33"/>
                <a:gd name="T24" fmla="*/ 10 w 20"/>
                <a:gd name="T25" fmla="*/ 28 h 33"/>
                <a:gd name="T26" fmla="*/ 10 w 20"/>
                <a:gd name="T27" fmla="*/ 31 h 33"/>
                <a:gd name="T28" fmla="*/ 8 w 20"/>
                <a:gd name="T29" fmla="*/ 31 h 33"/>
                <a:gd name="T30" fmla="*/ 6 w 20"/>
                <a:gd name="T31" fmla="*/ 33 h 33"/>
                <a:gd name="T32" fmla="*/ 6 w 20"/>
                <a:gd name="T33" fmla="*/ 33 h 33"/>
                <a:gd name="T34" fmla="*/ 6 w 20"/>
                <a:gd name="T35" fmla="*/ 33 h 33"/>
                <a:gd name="T36" fmla="*/ 0 w 20"/>
                <a:gd name="T37" fmla="*/ 10 h 33"/>
                <a:gd name="T38" fmla="*/ 0 w 20"/>
                <a:gd name="T39" fmla="*/ 10 h 33"/>
                <a:gd name="T40" fmla="*/ 0 w 20"/>
                <a:gd name="T41" fmla="*/ 10 h 33"/>
                <a:gd name="T42" fmla="*/ 0 w 20"/>
                <a:gd name="T43" fmla="*/ 8 h 33"/>
                <a:gd name="T44" fmla="*/ 2 w 20"/>
                <a:gd name="T45" fmla="*/ 8 h 33"/>
                <a:gd name="T46" fmla="*/ 4 w 20"/>
                <a:gd name="T47" fmla="*/ 8 h 33"/>
                <a:gd name="T48" fmla="*/ 6 w 20"/>
                <a:gd name="T49" fmla="*/ 6 h 33"/>
                <a:gd name="T50" fmla="*/ 8 w 20"/>
                <a:gd name="T51" fmla="*/ 6 h 33"/>
                <a:gd name="T52" fmla="*/ 8 w 20"/>
                <a:gd name="T53" fmla="*/ 6 h 33"/>
                <a:gd name="T54" fmla="*/ 10 w 20"/>
                <a:gd name="T55" fmla="*/ 4 h 33"/>
                <a:gd name="T56" fmla="*/ 10 w 20"/>
                <a:gd name="T57" fmla="*/ 4 h 33"/>
                <a:gd name="T58" fmla="*/ 12 w 20"/>
                <a:gd name="T59" fmla="*/ 4 h 33"/>
                <a:gd name="T60" fmla="*/ 12 w 20"/>
                <a:gd name="T61" fmla="*/ 2 h 33"/>
                <a:gd name="T62" fmla="*/ 14 w 20"/>
                <a:gd name="T63" fmla="*/ 2 h 33"/>
                <a:gd name="T64" fmla="*/ 14 w 20"/>
                <a:gd name="T65" fmla="*/ 2 h 33"/>
                <a:gd name="T66" fmla="*/ 14 w 20"/>
                <a:gd name="T67" fmla="*/ 0 h 33"/>
                <a:gd name="T68" fmla="*/ 14 w 20"/>
                <a:gd name="T6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33">
                  <a:moveTo>
                    <a:pt x="14" y="0"/>
                  </a:move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8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  <p:sp>
          <p:nvSpPr>
            <p:cNvPr id="69664" name="Freeform 47"/>
            <p:cNvSpPr>
              <a:spLocks/>
            </p:cNvSpPr>
            <p:nvPr/>
          </p:nvSpPr>
          <p:spPr bwMode="auto">
            <a:xfrm>
              <a:off x="3658966" y="1145766"/>
              <a:ext cx="96838" cy="91722"/>
            </a:xfrm>
            <a:custGeom>
              <a:avLst/>
              <a:gdLst>
                <a:gd name="T0" fmla="*/ 0 w 30"/>
                <a:gd name="T1" fmla="*/ 13 h 25"/>
                <a:gd name="T2" fmla="*/ 3 w 30"/>
                <a:gd name="T3" fmla="*/ 24 h 25"/>
                <a:gd name="T4" fmla="*/ 17 w 30"/>
                <a:gd name="T5" fmla="*/ 17 h 25"/>
                <a:gd name="T6" fmla="*/ 29 w 30"/>
                <a:gd name="T7" fmla="*/ 14 h 25"/>
                <a:gd name="T8" fmla="*/ 22 w 30"/>
                <a:gd name="T9" fmla="*/ 9 h 25"/>
                <a:gd name="T10" fmla="*/ 25 w 30"/>
                <a:gd name="T11" fmla="*/ 3 h 25"/>
                <a:gd name="T12" fmla="*/ 2 w 30"/>
                <a:gd name="T13" fmla="*/ 13 h 25"/>
                <a:gd name="T14" fmla="*/ 0 w 30"/>
                <a:gd name="T1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5">
                  <a:moveTo>
                    <a:pt x="0" y="1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5" y="25"/>
                    <a:pt x="14" y="19"/>
                    <a:pt x="17" y="17"/>
                  </a:cubicBezTo>
                  <a:cubicBezTo>
                    <a:pt x="20" y="15"/>
                    <a:pt x="27" y="12"/>
                    <a:pt x="29" y="14"/>
                  </a:cubicBezTo>
                  <a:cubicBezTo>
                    <a:pt x="30" y="12"/>
                    <a:pt x="25" y="10"/>
                    <a:pt x="22" y="9"/>
                  </a:cubicBezTo>
                  <a:cubicBezTo>
                    <a:pt x="21" y="7"/>
                    <a:pt x="24" y="4"/>
                    <a:pt x="25" y="3"/>
                  </a:cubicBezTo>
                  <a:cubicBezTo>
                    <a:pt x="21" y="0"/>
                    <a:pt x="6" y="11"/>
                    <a:pt x="2" y="13"/>
                  </a:cubicBezTo>
                  <a:cubicBezTo>
                    <a:pt x="2" y="13"/>
                    <a:pt x="0" y="14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440">
                <a:latin typeface="+mj-lt"/>
              </a:endParaRPr>
            </a:p>
          </p:txBody>
        </p:sp>
      </p:grpSp>
      <p:sp>
        <p:nvSpPr>
          <p:cNvPr id="67" name="矩形 1"/>
          <p:cNvSpPr>
            <a:spLocks noChangeArrowheads="1"/>
          </p:cNvSpPr>
          <p:nvPr/>
        </p:nvSpPr>
        <p:spPr bwMode="auto">
          <a:xfrm>
            <a:off x="4250332" y="1236334"/>
            <a:ext cx="38191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Your audience relate and absorb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8" name="矩形 1"/>
          <p:cNvSpPr>
            <a:spLocks noChangeArrowheads="1"/>
          </p:cNvSpPr>
          <p:nvPr/>
        </p:nvSpPr>
        <p:spPr bwMode="auto">
          <a:xfrm>
            <a:off x="4510721" y="1962422"/>
            <a:ext cx="3558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user can demonstrate on a projector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9" name="矩形 1"/>
          <p:cNvSpPr>
            <a:spLocks noChangeArrowheads="1"/>
          </p:cNvSpPr>
          <p:nvPr/>
        </p:nvSpPr>
        <p:spPr bwMode="auto">
          <a:xfrm>
            <a:off x="4510721" y="2719660"/>
            <a:ext cx="3558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user can make a presentation on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0" name="矩形 1"/>
          <p:cNvSpPr>
            <a:spLocks noChangeArrowheads="1"/>
          </p:cNvSpPr>
          <p:nvPr/>
        </p:nvSpPr>
        <p:spPr bwMode="auto">
          <a:xfrm>
            <a:off x="4510721" y="3648468"/>
            <a:ext cx="3558768" cy="33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Your audience relate and absorb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1" name="矩形 1"/>
          <p:cNvSpPr>
            <a:spLocks noChangeArrowheads="1"/>
          </p:cNvSpPr>
          <p:nvPr/>
        </p:nvSpPr>
        <p:spPr bwMode="auto">
          <a:xfrm>
            <a:off x="4339631" y="4244566"/>
            <a:ext cx="3729858" cy="33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user can demonstrate on a projector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5" name="TextBox 63"/>
          <p:cNvSpPr txBox="1"/>
          <p:nvPr/>
        </p:nvSpPr>
        <p:spPr>
          <a:xfrm>
            <a:off x="1018535" y="0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Opening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582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67" grpId="0"/>
      <p:bldP spid="68" grpId="0"/>
      <p:bldP spid="69" grpId="0"/>
      <p:bldP spid="70" grpId="0"/>
      <p:bldP spid="71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86636" y="1264149"/>
            <a:ext cx="1276594" cy="1685077"/>
            <a:chOff x="3143818" y="1404609"/>
            <a:chExt cx="1418438" cy="1872307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3143818" y="1462323"/>
              <a:ext cx="1418438" cy="1771285"/>
            </a:xfrm>
            <a:prstGeom prst="roundRect">
              <a:avLst>
                <a:gd name="adj" fmla="val 0"/>
              </a:avLst>
            </a:prstGeom>
            <a:solidFill>
              <a:srgbClr val="54A9E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822960">
                <a:defRPr/>
              </a:pPr>
              <a:endParaRPr lang="zh-CN" altLang="en-US" sz="144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3276415" y="1404609"/>
              <a:ext cx="1024497" cy="187230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822960">
                <a:defRPr/>
              </a:pPr>
              <a:r>
                <a:rPr lang="en-US" altLang="zh-CN" sz="10350" b="1" i="1" kern="0" dirty="0">
                  <a:solidFill>
                    <a:srgbClr val="92E4F2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10350" b="1" i="1" kern="0" dirty="0">
                <a:solidFill>
                  <a:srgbClr val="92E4F2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93573" y="1264149"/>
            <a:ext cx="1276594" cy="1685077"/>
            <a:chOff x="4707081" y="1404609"/>
            <a:chExt cx="1418438" cy="1872307"/>
          </a:xfrm>
        </p:grpSpPr>
        <p:sp>
          <p:nvSpPr>
            <p:cNvPr id="50" name="圆角矩形 49"/>
            <p:cNvSpPr/>
            <p:nvPr/>
          </p:nvSpPr>
          <p:spPr bwMode="auto">
            <a:xfrm>
              <a:off x="4707081" y="1462323"/>
              <a:ext cx="1418438" cy="1771285"/>
            </a:xfrm>
            <a:prstGeom prst="roundRect">
              <a:avLst>
                <a:gd name="adj" fmla="val 0"/>
              </a:avLst>
            </a:prstGeom>
            <a:solidFill>
              <a:srgbClr val="54A9E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822960">
                <a:defRPr/>
              </a:pPr>
              <a:endParaRPr lang="zh-CN" altLang="en-US" sz="144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4928199" y="1404609"/>
              <a:ext cx="1024497" cy="187230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822960">
                <a:defRPr/>
              </a:pPr>
              <a:r>
                <a:rPr lang="en-US" altLang="zh-CN" sz="10350" b="1" i="1" kern="0" dirty="0">
                  <a:solidFill>
                    <a:srgbClr val="92E4F2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10350" b="1" i="1" kern="0" dirty="0">
                <a:solidFill>
                  <a:srgbClr val="92E4F2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86636" y="2989645"/>
            <a:ext cx="1276594" cy="1685077"/>
            <a:chOff x="3143818" y="3321827"/>
            <a:chExt cx="1418438" cy="1872307"/>
          </a:xfrm>
        </p:grpSpPr>
        <p:sp>
          <p:nvSpPr>
            <p:cNvPr id="55" name="圆角矩形 54"/>
            <p:cNvSpPr/>
            <p:nvPr/>
          </p:nvSpPr>
          <p:spPr bwMode="auto">
            <a:xfrm>
              <a:off x="3143818" y="3379541"/>
              <a:ext cx="1418438" cy="1771214"/>
            </a:xfrm>
            <a:prstGeom prst="roundRect">
              <a:avLst>
                <a:gd name="adj" fmla="val 0"/>
              </a:avLst>
            </a:prstGeom>
            <a:solidFill>
              <a:srgbClr val="7EC4F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822960">
                <a:defRPr/>
              </a:pPr>
              <a:endParaRPr lang="zh-CN" altLang="en-US" sz="144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276415" y="3321827"/>
              <a:ext cx="1024497" cy="187230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822960">
                <a:defRPr/>
              </a:pPr>
              <a:r>
                <a:rPr lang="en-US" altLang="zh-CN" sz="10350" b="1" i="1" kern="0" dirty="0">
                  <a:solidFill>
                    <a:srgbClr val="92E4F2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3</a:t>
              </a:r>
              <a:endParaRPr lang="zh-CN" altLang="en-US" sz="10350" b="1" i="1" kern="0" dirty="0">
                <a:solidFill>
                  <a:srgbClr val="92E4F2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93573" y="2989645"/>
            <a:ext cx="1276594" cy="1685077"/>
            <a:chOff x="4707081" y="3321827"/>
            <a:chExt cx="1418438" cy="1872307"/>
          </a:xfrm>
        </p:grpSpPr>
        <p:sp>
          <p:nvSpPr>
            <p:cNvPr id="51" name="圆角矩形 50"/>
            <p:cNvSpPr/>
            <p:nvPr/>
          </p:nvSpPr>
          <p:spPr bwMode="auto">
            <a:xfrm>
              <a:off x="4707081" y="3379541"/>
              <a:ext cx="1418438" cy="1771214"/>
            </a:xfrm>
            <a:prstGeom prst="roundRect">
              <a:avLst>
                <a:gd name="adj" fmla="val 0"/>
              </a:avLst>
            </a:prstGeom>
            <a:solidFill>
              <a:srgbClr val="7EC4FA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822960">
                <a:defRPr/>
              </a:pPr>
              <a:endParaRPr lang="zh-CN" altLang="en-US" sz="144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4928199" y="3321827"/>
              <a:ext cx="1024497" cy="187230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defTabSz="822960">
                <a:defRPr/>
              </a:pPr>
              <a:r>
                <a:rPr lang="en-US" altLang="zh-CN" sz="10350" b="1" i="1" kern="0" dirty="0">
                  <a:solidFill>
                    <a:srgbClr val="92E4F2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4</a:t>
              </a:r>
              <a:endParaRPr lang="zh-CN" altLang="en-US" sz="10350" b="1" i="1" kern="0" dirty="0">
                <a:solidFill>
                  <a:srgbClr val="92E4F2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37355" y="1320212"/>
            <a:ext cx="2349281" cy="1585914"/>
            <a:chOff x="533506" y="1466902"/>
            <a:chExt cx="2610312" cy="1762127"/>
          </a:xfrm>
        </p:grpSpPr>
        <p:sp>
          <p:nvSpPr>
            <p:cNvPr id="53" name="AutoShape 106"/>
            <p:cNvSpPr>
              <a:spLocks noChangeArrowheads="1"/>
            </p:cNvSpPr>
            <p:nvPr/>
          </p:nvSpPr>
          <p:spPr bwMode="auto">
            <a:xfrm>
              <a:off x="533506" y="1466902"/>
              <a:ext cx="2610312" cy="176212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F7F7F">
                    <a:lumMod val="20000"/>
                    <a:lumOff val="80000"/>
                  </a:srgbClr>
                </a:gs>
              </a:gsLst>
              <a:lin ang="5400000" scaled="1"/>
            </a:gradFill>
            <a:ln w="9525" algn="ctr">
              <a:solidFill>
                <a:srgbClr val="7F7F7F">
                  <a:lumMod val="60000"/>
                  <a:lumOff val="40000"/>
                </a:srgbClr>
              </a:solidFill>
              <a:round/>
              <a:headEnd/>
              <a:tailEnd/>
            </a:ln>
            <a:effectLst/>
          </p:spPr>
          <p:txBody>
            <a:bodyPr vert="horz" wrap="none" lIns="82296" tIns="41148" rIns="82296" bIns="41148" numCol="1" anchor="ctr" anchorCtr="0" compatLnSpc="1">
              <a:prstTxWarp prst="textNoShape">
                <a:avLst/>
              </a:prstTxWarp>
            </a:bodyPr>
            <a:lstStyle/>
            <a:p>
              <a:pPr algn="ctr" defTabSz="822960">
                <a:lnSpc>
                  <a:spcPct val="150000"/>
                </a:lnSpc>
                <a:buClr>
                  <a:srgbClr val="007EEA"/>
                </a:buClr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+mj-lt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64254" y="1808748"/>
              <a:ext cx="2348815" cy="1025922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We certainly do not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forget you as soon as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you forget us. It is, </a:t>
              </a:r>
              <a:endParaRPr lang="zh-CN" altLang="en-US" sz="1200" dirty="0">
                <a:latin typeface="+mj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37355" y="3041588"/>
            <a:ext cx="2349281" cy="1585914"/>
            <a:chOff x="533506" y="3379541"/>
            <a:chExt cx="2610312" cy="1762127"/>
          </a:xfrm>
        </p:grpSpPr>
        <p:sp>
          <p:nvSpPr>
            <p:cNvPr id="52" name="AutoShape 106"/>
            <p:cNvSpPr>
              <a:spLocks noChangeArrowheads="1"/>
            </p:cNvSpPr>
            <p:nvPr/>
          </p:nvSpPr>
          <p:spPr bwMode="auto">
            <a:xfrm>
              <a:off x="533506" y="3379541"/>
              <a:ext cx="2610312" cy="176212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F7F7F">
                    <a:lumMod val="20000"/>
                    <a:lumOff val="80000"/>
                  </a:srgbClr>
                </a:gs>
              </a:gsLst>
              <a:lin ang="5400000" scaled="1"/>
            </a:gradFill>
            <a:ln w="9525" algn="ctr">
              <a:solidFill>
                <a:srgbClr val="7F7F7F">
                  <a:lumMod val="60000"/>
                  <a:lumOff val="40000"/>
                </a:srgbClr>
              </a:solidFill>
              <a:round/>
              <a:headEnd/>
              <a:tailEnd/>
            </a:ln>
            <a:effectLst/>
          </p:spPr>
          <p:txBody>
            <a:bodyPr vert="horz" wrap="none" lIns="82296" tIns="41148" rIns="82296" bIns="41148" numCol="1" anchor="ctr" anchorCtr="0" compatLnSpc="1">
              <a:prstTxWarp prst="textNoShape">
                <a:avLst/>
              </a:prstTxWarp>
            </a:bodyPr>
            <a:lstStyle/>
            <a:p>
              <a:pPr algn="ctr" defTabSz="822960">
                <a:lnSpc>
                  <a:spcPct val="150000"/>
                </a:lnSpc>
                <a:buClr>
                  <a:srgbClr val="007EEA"/>
                </a:buClr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+mj-lt"/>
                <a:ea typeface="微软雅黑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664254" y="3725896"/>
              <a:ext cx="2348815" cy="1025922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It is a very sad thing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that nowadays there is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so little useless</a:t>
              </a:r>
              <a:endParaRPr lang="zh-CN" altLang="en-US" sz="1200" dirty="0">
                <a:latin typeface="+mj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70166" y="1320212"/>
            <a:ext cx="2349281" cy="1585914"/>
            <a:chOff x="6125518" y="1466902"/>
            <a:chExt cx="2610312" cy="1762127"/>
          </a:xfrm>
        </p:grpSpPr>
        <p:sp>
          <p:nvSpPr>
            <p:cNvPr id="57" name="AutoShape 106"/>
            <p:cNvSpPr>
              <a:spLocks noChangeArrowheads="1"/>
            </p:cNvSpPr>
            <p:nvPr/>
          </p:nvSpPr>
          <p:spPr bwMode="auto">
            <a:xfrm flipH="1">
              <a:off x="6125518" y="1466902"/>
              <a:ext cx="2610312" cy="176212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F7F7F">
                    <a:lumMod val="20000"/>
                    <a:lumOff val="80000"/>
                  </a:srgbClr>
                </a:gs>
              </a:gsLst>
              <a:lin ang="5400000" scaled="1"/>
            </a:gradFill>
            <a:ln w="9525" algn="ctr">
              <a:solidFill>
                <a:srgbClr val="7F7F7F">
                  <a:lumMod val="60000"/>
                  <a:lumOff val="40000"/>
                </a:srgbClr>
              </a:solidFill>
              <a:round/>
              <a:headEnd/>
              <a:tailEnd/>
            </a:ln>
            <a:effectLst/>
          </p:spPr>
          <p:txBody>
            <a:bodyPr vert="horz" wrap="none" lIns="82296" tIns="41148" rIns="82296" bIns="41148" numCol="1" anchor="ctr" anchorCtr="0" compatLnSpc="1">
              <a:prstTxWarp prst="textNoShape">
                <a:avLst/>
              </a:prstTxWarp>
            </a:bodyPr>
            <a:lstStyle/>
            <a:p>
              <a:pPr algn="ctr" defTabSz="822960">
                <a:lnSpc>
                  <a:spcPct val="150000"/>
                </a:lnSpc>
                <a:buClr>
                  <a:srgbClr val="007EEA"/>
                </a:buClr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+mj-lt"/>
                <a:ea typeface="微软雅黑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6256266" y="1808748"/>
              <a:ext cx="2348815" cy="1025922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It is a very sad thing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that nowadays there is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so little useless</a:t>
              </a:r>
              <a:endParaRPr lang="zh-CN" altLang="en-US" sz="1200" dirty="0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70166" y="3041588"/>
            <a:ext cx="2349281" cy="1585914"/>
            <a:chOff x="6125518" y="3379541"/>
            <a:chExt cx="2610312" cy="1762127"/>
          </a:xfrm>
        </p:grpSpPr>
        <p:sp>
          <p:nvSpPr>
            <p:cNvPr id="56" name="AutoShape 106"/>
            <p:cNvSpPr>
              <a:spLocks noChangeArrowheads="1"/>
            </p:cNvSpPr>
            <p:nvPr/>
          </p:nvSpPr>
          <p:spPr bwMode="auto">
            <a:xfrm flipH="1">
              <a:off x="6125518" y="3379541"/>
              <a:ext cx="2610312" cy="1762127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F7F7F">
                    <a:lumMod val="20000"/>
                    <a:lumOff val="80000"/>
                  </a:srgbClr>
                </a:gs>
              </a:gsLst>
              <a:lin ang="5400000" scaled="1"/>
            </a:gradFill>
            <a:ln w="9525" algn="ctr">
              <a:solidFill>
                <a:srgbClr val="7F7F7F">
                  <a:lumMod val="60000"/>
                  <a:lumOff val="40000"/>
                </a:srgbClr>
              </a:solidFill>
              <a:round/>
              <a:headEnd/>
              <a:tailEnd/>
            </a:ln>
            <a:effectLst/>
          </p:spPr>
          <p:txBody>
            <a:bodyPr vert="horz" wrap="none" lIns="82296" tIns="41148" rIns="82296" bIns="41148" numCol="1" anchor="ctr" anchorCtr="0" compatLnSpc="1">
              <a:prstTxWarp prst="textNoShape">
                <a:avLst/>
              </a:prstTxWarp>
            </a:bodyPr>
            <a:lstStyle/>
            <a:p>
              <a:pPr algn="ctr" defTabSz="822960">
                <a:lnSpc>
                  <a:spcPct val="150000"/>
                </a:lnSpc>
                <a:buClr>
                  <a:srgbClr val="007EEA"/>
                </a:buClr>
                <a:defRPr/>
              </a:pPr>
              <a:endParaRPr lang="zh-CN" altLang="en-US" sz="1200" kern="0" dirty="0">
                <a:solidFill>
                  <a:sysClr val="windowText" lastClr="000000"/>
                </a:solidFill>
                <a:latin typeface="+mj-lt"/>
                <a:ea typeface="微软雅黑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6256266" y="3725896"/>
              <a:ext cx="2348815" cy="1025922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We certainly do not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forget you as soon as </a:t>
              </a:r>
              <a:endParaRPr lang="tr-TR" altLang="zh-CN" sz="1200" dirty="0">
                <a:latin typeface="+mj-lt"/>
              </a:endParaRPr>
            </a:p>
            <a:p>
              <a:pPr marL="257175" indent="-257175">
                <a:lnSpc>
                  <a:spcPct val="150000"/>
                </a:lnSpc>
                <a:buClr>
                  <a:schemeClr val="accent1"/>
                </a:buClr>
                <a:buFont typeface="Arial" pitchFamily="34" charset="0"/>
                <a:buChar char="•"/>
              </a:pPr>
              <a:r>
                <a:rPr lang="en-US" altLang="zh-CN" sz="1200" dirty="0">
                  <a:latin typeface="+mj-lt"/>
                </a:rPr>
                <a:t>you forget us. It is, </a:t>
              </a:r>
              <a:endParaRPr lang="zh-CN" altLang="en-US" sz="1200" dirty="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15817" y="2386485"/>
            <a:ext cx="1242777" cy="1276436"/>
            <a:chOff x="3954018" y="2651650"/>
            <a:chExt cx="1380863" cy="1418262"/>
          </a:xfrm>
        </p:grpSpPr>
        <p:grpSp>
          <p:nvGrpSpPr>
            <p:cNvPr id="70" name="组合 69"/>
            <p:cNvGrpSpPr/>
            <p:nvPr/>
          </p:nvGrpSpPr>
          <p:grpSpPr>
            <a:xfrm>
              <a:off x="3954018" y="2651650"/>
              <a:ext cx="1380863" cy="1418262"/>
              <a:chOff x="-2175792" y="3087687"/>
              <a:chExt cx="1524000" cy="1565276"/>
            </a:xfrm>
          </p:grpSpPr>
          <p:sp>
            <p:nvSpPr>
              <p:cNvPr id="71" name="Oval 12"/>
              <p:cNvSpPr>
                <a:spLocks noChangeArrowheads="1"/>
              </p:cNvSpPr>
              <p:nvPr/>
            </p:nvSpPr>
            <p:spPr bwMode="auto">
              <a:xfrm>
                <a:off x="-2175792" y="4076700"/>
                <a:ext cx="1524000" cy="576263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0000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-2104355" y="3087687"/>
                <a:ext cx="1384300" cy="1370013"/>
              </a:xfrm>
              <a:prstGeom prst="ellipse">
                <a:avLst/>
              </a:prstGeom>
              <a:solidFill>
                <a:srgbClr val="54A9EA"/>
              </a:solidFill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2960">
                  <a:spcBef>
                    <a:spcPct val="20000"/>
                  </a:spcBef>
                  <a:buClr>
                    <a:srgbClr val="E1B40C"/>
                  </a:buClr>
                  <a:defRPr/>
                </a:pPr>
                <a:r>
                  <a:rPr lang="tr-TR" altLang="zh-CN" sz="2000" b="1" kern="0" dirty="0" err="1">
                    <a:solidFill>
                      <a:sysClr val="windowText" lastClr="000000"/>
                    </a:solidFill>
                    <a:latin typeface="+mj-lt"/>
                    <a:ea typeface="微软雅黑" pitchFamily="34" charset="-122"/>
                  </a:rPr>
                  <a:t>Lower</a:t>
                </a:r>
                <a:endParaRPr lang="en-US" altLang="zh-CN" sz="2000" b="1" kern="0" dirty="0">
                  <a:solidFill>
                    <a:sysClr val="windowText" lastClr="000000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4080857" y="2675588"/>
              <a:ext cx="1130521" cy="374951"/>
              <a:chOff x="1258957" y="3851531"/>
              <a:chExt cx="1792119" cy="594381"/>
            </a:xfrm>
          </p:grpSpPr>
          <p:sp>
            <p:nvSpPr>
              <p:cNvPr id="74" name="Oval 10"/>
              <p:cNvSpPr>
                <a:spLocks noChangeArrowheads="1"/>
              </p:cNvSpPr>
              <p:nvPr/>
            </p:nvSpPr>
            <p:spPr bwMode="auto">
              <a:xfrm>
                <a:off x="1530715" y="4078461"/>
                <a:ext cx="352654" cy="35095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144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75" name="Freeform 12"/>
              <p:cNvSpPr>
                <a:spLocks/>
              </p:cNvSpPr>
              <p:nvPr/>
            </p:nvSpPr>
            <p:spPr bwMode="auto">
              <a:xfrm>
                <a:off x="1258957" y="3851531"/>
                <a:ext cx="1792119" cy="594381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822960">
                  <a:defRPr/>
                </a:pPr>
                <a:endParaRPr lang="zh-CN" altLang="en-US" sz="144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</p:grpSp>
      </p:grpSp>
      <p:sp>
        <p:nvSpPr>
          <p:cNvPr id="35" name="TextBox 63"/>
          <p:cNvSpPr txBox="1"/>
          <p:nvPr/>
        </p:nvSpPr>
        <p:spPr>
          <a:xfrm>
            <a:off x="1018535" y="0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Opening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740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5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8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5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-985"/>
            <a:ext cx="9150889" cy="5145470"/>
          </a:xfrm>
          <a:prstGeom prst="rect">
            <a:avLst/>
          </a:prstGeom>
        </p:spPr>
      </p:pic>
      <p:grpSp>
        <p:nvGrpSpPr>
          <p:cNvPr id="11" name="组合 21"/>
          <p:cNvGrpSpPr/>
          <p:nvPr/>
        </p:nvGrpSpPr>
        <p:grpSpPr>
          <a:xfrm>
            <a:off x="3444225" y="1549400"/>
            <a:ext cx="5670176" cy="730250"/>
            <a:chOff x="3403600" y="863600"/>
            <a:chExt cx="3352800" cy="431800"/>
          </a:xfrm>
        </p:grpSpPr>
        <p:grpSp>
          <p:nvGrpSpPr>
            <p:cNvPr id="12" name="组合 18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15" name="剪去对角的矩形 8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  <p:sp>
            <p:nvSpPr>
              <p:cNvPr id="16" name="对角圆角矩形 17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</p:grpSp>
        <p:sp>
          <p:nvSpPr>
            <p:cNvPr id="13" name="文本框 19"/>
            <p:cNvSpPr txBox="1"/>
            <p:nvPr/>
          </p:nvSpPr>
          <p:spPr>
            <a:xfrm>
              <a:off x="3459591" y="906610"/>
              <a:ext cx="367013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</a:t>
              </a:r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0"/>
            <p:cNvSpPr txBox="1"/>
            <p:nvPr/>
          </p:nvSpPr>
          <p:spPr>
            <a:xfrm>
              <a:off x="4070458" y="906610"/>
              <a:ext cx="1305397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CERENOMY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5078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6"/>
          <p:cNvSpPr>
            <a:spLocks/>
          </p:cNvSpPr>
          <p:nvPr/>
        </p:nvSpPr>
        <p:spPr bwMode="auto">
          <a:xfrm>
            <a:off x="2957805" y="1628797"/>
            <a:ext cx="1223384" cy="1145678"/>
          </a:xfrm>
          <a:custGeom>
            <a:avLst/>
            <a:gdLst>
              <a:gd name="T0" fmla="*/ 0 w 440"/>
              <a:gd name="T1" fmla="*/ 327 h 327"/>
              <a:gd name="T2" fmla="*/ 1 w 440"/>
              <a:gd name="T3" fmla="*/ 327 h 327"/>
              <a:gd name="T4" fmla="*/ 440 w 440"/>
              <a:gd name="T5" fmla="*/ 91 h 327"/>
              <a:gd name="T6" fmla="*/ 0 w 440"/>
              <a:gd name="T7" fmla="*/ 0 h 327"/>
              <a:gd name="T8" fmla="*/ 0 w 440"/>
              <a:gd name="T9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327">
                <a:moveTo>
                  <a:pt x="0" y="327"/>
                </a:moveTo>
                <a:cubicBezTo>
                  <a:pt x="1" y="327"/>
                  <a:pt x="1" y="327"/>
                  <a:pt x="1" y="327"/>
                </a:cubicBezTo>
                <a:cubicBezTo>
                  <a:pt x="440" y="91"/>
                  <a:pt x="440" y="91"/>
                  <a:pt x="440" y="91"/>
                </a:cubicBezTo>
                <a:cubicBezTo>
                  <a:pt x="326" y="36"/>
                  <a:pt x="171" y="1"/>
                  <a:pt x="0" y="0"/>
                </a:cubicBezTo>
                <a:cubicBezTo>
                  <a:pt x="0" y="327"/>
                  <a:pt x="0" y="327"/>
                  <a:pt x="0" y="327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717681" y="1628797"/>
            <a:ext cx="1240124" cy="1145678"/>
          </a:xfrm>
          <a:custGeom>
            <a:avLst/>
            <a:gdLst>
              <a:gd name="T0" fmla="*/ 446 w 446"/>
              <a:gd name="T1" fmla="*/ 0 h 327"/>
              <a:gd name="T2" fmla="*/ 437 w 446"/>
              <a:gd name="T3" fmla="*/ 0 h 327"/>
              <a:gd name="T4" fmla="*/ 0 w 446"/>
              <a:gd name="T5" fmla="*/ 85 h 327"/>
              <a:gd name="T6" fmla="*/ 446 w 446"/>
              <a:gd name="T7" fmla="*/ 327 h 327"/>
              <a:gd name="T8" fmla="*/ 446 w 446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327">
                <a:moveTo>
                  <a:pt x="446" y="0"/>
                </a:moveTo>
                <a:cubicBezTo>
                  <a:pt x="443" y="0"/>
                  <a:pt x="440" y="0"/>
                  <a:pt x="437" y="0"/>
                </a:cubicBezTo>
                <a:cubicBezTo>
                  <a:pt x="269" y="0"/>
                  <a:pt x="116" y="32"/>
                  <a:pt x="0" y="85"/>
                </a:cubicBezTo>
                <a:cubicBezTo>
                  <a:pt x="446" y="327"/>
                  <a:pt x="446" y="327"/>
                  <a:pt x="446" y="327"/>
                </a:cubicBezTo>
                <a:lnTo>
                  <a:pt x="446" y="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1124821" y="1926215"/>
            <a:ext cx="1832984" cy="848259"/>
          </a:xfrm>
          <a:custGeom>
            <a:avLst/>
            <a:gdLst>
              <a:gd name="T0" fmla="*/ 659 w 659"/>
              <a:gd name="T1" fmla="*/ 242 h 242"/>
              <a:gd name="T2" fmla="*/ 213 w 659"/>
              <a:gd name="T3" fmla="*/ 0 h 242"/>
              <a:gd name="T4" fmla="*/ 0 w 659"/>
              <a:gd name="T5" fmla="*/ 242 h 242"/>
              <a:gd name="T6" fmla="*/ 659 w 659"/>
              <a:gd name="T7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9" h="242">
                <a:moveTo>
                  <a:pt x="659" y="242"/>
                </a:moveTo>
                <a:cubicBezTo>
                  <a:pt x="213" y="0"/>
                  <a:pt x="213" y="0"/>
                  <a:pt x="213" y="0"/>
                </a:cubicBezTo>
                <a:cubicBezTo>
                  <a:pt x="82" y="59"/>
                  <a:pt x="0" y="146"/>
                  <a:pt x="0" y="242"/>
                </a:cubicBezTo>
                <a:cubicBezTo>
                  <a:pt x="659" y="242"/>
                  <a:pt x="659" y="242"/>
                  <a:pt x="659" y="242"/>
                </a:cubicBezTo>
                <a:close/>
              </a:path>
            </a:pathLst>
          </a:custGeom>
          <a:solidFill>
            <a:srgbClr val="FFFFFF">
              <a:lumMod val="7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marL="257175" indent="-257175" defTabSz="822960">
              <a:buFont typeface="Arial" pitchFamily="34" charset="0"/>
              <a:buChar char="•"/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1" name="Freeform 9"/>
          <p:cNvSpPr>
            <a:spLocks/>
          </p:cNvSpPr>
          <p:nvPr/>
        </p:nvSpPr>
        <p:spPr bwMode="auto">
          <a:xfrm>
            <a:off x="2960595" y="1949094"/>
            <a:ext cx="1778580" cy="825381"/>
          </a:xfrm>
          <a:custGeom>
            <a:avLst/>
            <a:gdLst>
              <a:gd name="T0" fmla="*/ 639 w 639"/>
              <a:gd name="T1" fmla="*/ 236 h 236"/>
              <a:gd name="T2" fmla="*/ 439 w 639"/>
              <a:gd name="T3" fmla="*/ 0 h 236"/>
              <a:gd name="T4" fmla="*/ 0 w 639"/>
              <a:gd name="T5" fmla="*/ 236 h 236"/>
              <a:gd name="T6" fmla="*/ 639 w 639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6">
                <a:moveTo>
                  <a:pt x="639" y="236"/>
                </a:moveTo>
                <a:cubicBezTo>
                  <a:pt x="639" y="143"/>
                  <a:pt x="563" y="60"/>
                  <a:pt x="439" y="0"/>
                </a:cubicBezTo>
                <a:cubicBezTo>
                  <a:pt x="0" y="236"/>
                  <a:pt x="0" y="236"/>
                  <a:pt x="0" y="236"/>
                </a:cubicBezTo>
                <a:lnTo>
                  <a:pt x="639" y="236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1124821" y="2774475"/>
            <a:ext cx="1832984" cy="844739"/>
          </a:xfrm>
          <a:custGeom>
            <a:avLst/>
            <a:gdLst>
              <a:gd name="T0" fmla="*/ 659 w 659"/>
              <a:gd name="T1" fmla="*/ 0 h 241"/>
              <a:gd name="T2" fmla="*/ 0 w 659"/>
              <a:gd name="T3" fmla="*/ 0 h 241"/>
              <a:gd name="T4" fmla="*/ 211 w 659"/>
              <a:gd name="T5" fmla="*/ 241 h 241"/>
              <a:gd name="T6" fmla="*/ 659 w 659"/>
              <a:gd name="T7" fmla="*/ 1 h 241"/>
              <a:gd name="T8" fmla="*/ 659 w 659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241">
                <a:moveTo>
                  <a:pt x="6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81" y="182"/>
                  <a:pt x="211" y="241"/>
                </a:cubicBezTo>
                <a:cubicBezTo>
                  <a:pt x="659" y="1"/>
                  <a:pt x="659" y="1"/>
                  <a:pt x="659" y="1"/>
                </a:cubicBezTo>
                <a:lnTo>
                  <a:pt x="659" y="0"/>
                </a:lnTo>
                <a:close/>
              </a:path>
            </a:pathLst>
          </a:custGeom>
          <a:solidFill>
            <a:srgbClr val="FFFFFF">
              <a:lumMod val="6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1712101" y="2777994"/>
            <a:ext cx="1245704" cy="1142158"/>
          </a:xfrm>
          <a:custGeom>
            <a:avLst/>
            <a:gdLst>
              <a:gd name="T0" fmla="*/ 0 w 448"/>
              <a:gd name="T1" fmla="*/ 240 h 326"/>
              <a:gd name="T2" fmla="*/ 439 w 448"/>
              <a:gd name="T3" fmla="*/ 326 h 326"/>
              <a:gd name="T4" fmla="*/ 448 w 448"/>
              <a:gd name="T5" fmla="*/ 326 h 326"/>
              <a:gd name="T6" fmla="*/ 448 w 448"/>
              <a:gd name="T7" fmla="*/ 0 h 326"/>
              <a:gd name="T8" fmla="*/ 0 w 448"/>
              <a:gd name="T9" fmla="*/ 2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326">
                <a:moveTo>
                  <a:pt x="0" y="240"/>
                </a:moveTo>
                <a:cubicBezTo>
                  <a:pt x="115" y="294"/>
                  <a:pt x="269" y="326"/>
                  <a:pt x="439" y="326"/>
                </a:cubicBezTo>
                <a:cubicBezTo>
                  <a:pt x="442" y="326"/>
                  <a:pt x="445" y="326"/>
                  <a:pt x="448" y="326"/>
                </a:cubicBezTo>
                <a:cubicBezTo>
                  <a:pt x="448" y="0"/>
                  <a:pt x="448" y="0"/>
                  <a:pt x="448" y="0"/>
                </a:cubicBezTo>
                <a:lnTo>
                  <a:pt x="0" y="24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187805" y="3245234"/>
            <a:ext cx="2813106" cy="429087"/>
            <a:chOff x="1979614" y="1335723"/>
            <a:chExt cx="1786068" cy="935037"/>
          </a:xfrm>
        </p:grpSpPr>
        <p:sp>
          <p:nvSpPr>
            <p:cNvPr id="67" name="Line 13"/>
            <p:cNvSpPr>
              <a:spLocks noChangeShapeType="1"/>
            </p:cNvSpPr>
            <p:nvPr/>
          </p:nvSpPr>
          <p:spPr bwMode="auto">
            <a:xfrm flipV="1">
              <a:off x="19796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68" name="Line 16"/>
            <p:cNvSpPr>
              <a:spLocks noChangeShapeType="1"/>
            </p:cNvSpPr>
            <p:nvPr/>
          </p:nvSpPr>
          <p:spPr bwMode="auto">
            <a:xfrm>
              <a:off x="2349936" y="1335723"/>
              <a:ext cx="14157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sp>
        <p:nvSpPr>
          <p:cNvPr id="69" name="Rectangle 27"/>
          <p:cNvSpPr>
            <a:spLocks noChangeArrowheads="1"/>
          </p:cNvSpPr>
          <p:nvPr/>
        </p:nvSpPr>
        <p:spPr bwMode="auto">
          <a:xfrm>
            <a:off x="4366265" y="3325507"/>
            <a:ext cx="3485791" cy="96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You are forced on exertion.</a:t>
            </a:r>
            <a:endParaRPr lang="tr-TR" altLang="zh-CN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 You have always a profession,</a:t>
            </a:r>
            <a:endParaRPr lang="tr-TR" altLang="zh-CN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 pursuits, business </a:t>
            </a:r>
            <a:endParaRPr lang="tr-TR" altLang="zh-CN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of some sort or other</a:t>
            </a:r>
            <a:endParaRPr lang="zh-CN" altLang="en-US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0" name="Rectangle 28"/>
          <p:cNvSpPr>
            <a:spLocks noChangeArrowheads="1"/>
          </p:cNvSpPr>
          <p:nvPr/>
        </p:nvSpPr>
        <p:spPr bwMode="auto">
          <a:xfrm>
            <a:off x="4366265" y="2853792"/>
            <a:ext cx="3485791" cy="36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822960" latinLnBrk="1">
              <a:lnSpc>
                <a:spcPct val="120000"/>
              </a:lnSpc>
              <a:defRPr/>
            </a:pPr>
            <a:r>
              <a:rPr kumimoji="1" lang="tr-TR" altLang="zh-CN" sz="1600" b="1" kern="0" dirty="0" err="1">
                <a:solidFill>
                  <a:srgbClr val="0070C0"/>
                </a:solidFill>
                <a:latin typeface="+mj-lt"/>
                <a:ea typeface="微软雅黑" pitchFamily="34" charset="-122"/>
              </a:rPr>
              <a:t>Occupation</a:t>
            </a:r>
            <a:endParaRPr kumimoji="1" lang="zh-CN" altLang="en-US" sz="1620" b="1" kern="0" dirty="0">
              <a:solidFill>
                <a:srgbClr val="0070C0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437777" y="1840387"/>
            <a:ext cx="3563133" cy="429087"/>
            <a:chOff x="1503414" y="1335723"/>
            <a:chExt cx="2262268" cy="935037"/>
          </a:xfrm>
        </p:grpSpPr>
        <p:sp>
          <p:nvSpPr>
            <p:cNvPr id="72" name="Line 13"/>
            <p:cNvSpPr>
              <a:spLocks noChangeShapeType="1"/>
            </p:cNvSpPr>
            <p:nvPr/>
          </p:nvSpPr>
          <p:spPr bwMode="auto">
            <a:xfrm flipV="1">
              <a:off x="15034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73" name="Line 16"/>
            <p:cNvSpPr>
              <a:spLocks noChangeShapeType="1"/>
            </p:cNvSpPr>
            <p:nvPr/>
          </p:nvSpPr>
          <p:spPr bwMode="auto">
            <a:xfrm>
              <a:off x="1873735" y="1335723"/>
              <a:ext cx="1891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sp>
        <p:nvSpPr>
          <p:cNvPr id="74" name="Rectangle 27"/>
          <p:cNvSpPr>
            <a:spLocks noChangeArrowheads="1"/>
          </p:cNvSpPr>
          <p:nvPr/>
        </p:nvSpPr>
        <p:spPr bwMode="auto">
          <a:xfrm>
            <a:off x="4366265" y="1920660"/>
            <a:ext cx="3485791" cy="74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We cannot help ourselves.</a:t>
            </a:r>
            <a:endParaRPr lang="tr-TR" altLang="zh-CN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 We live at home, quiet, </a:t>
            </a:r>
            <a:endParaRPr lang="tr-TR" altLang="zh-CN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en-US" altLang="zh-CN" sz="120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confined, and our feelings prey upon us.</a:t>
            </a:r>
            <a:endParaRPr lang="zh-CN" altLang="en-US" sz="120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5" name="Rectangle 28"/>
          <p:cNvSpPr>
            <a:spLocks noChangeArrowheads="1"/>
          </p:cNvSpPr>
          <p:nvPr/>
        </p:nvSpPr>
        <p:spPr bwMode="auto">
          <a:xfrm>
            <a:off x="4366265" y="1448945"/>
            <a:ext cx="3485791" cy="36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latinLnBrk="1">
              <a:lnSpc>
                <a:spcPct val="120000"/>
              </a:lnSpc>
            </a:pPr>
            <a:r>
              <a:rPr kumimoji="1" lang="tr-TR" altLang="zh-CN" sz="1600" b="1" dirty="0" err="1">
                <a:latin typeface="+mj-lt"/>
                <a:ea typeface="微软雅黑" pitchFamily="34" charset="-122"/>
              </a:rPr>
              <a:t>Accept</a:t>
            </a:r>
            <a:endParaRPr kumimoji="1" lang="zh-CN" altLang="en-US" sz="1600" b="1" dirty="0">
              <a:latin typeface="+mj-lt"/>
              <a:ea typeface="微软雅黑" pitchFamily="34" charset="-122"/>
            </a:endParaRPr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3840818" y="3246291"/>
            <a:ext cx="1777185" cy="834180"/>
          </a:xfrm>
          <a:custGeom>
            <a:avLst/>
            <a:gdLst>
              <a:gd name="T0" fmla="*/ 0 w 639"/>
              <a:gd name="T1" fmla="*/ 0 h 238"/>
              <a:gd name="T2" fmla="*/ 436 w 639"/>
              <a:gd name="T3" fmla="*/ 238 h 238"/>
              <a:gd name="T4" fmla="*/ 639 w 639"/>
              <a:gd name="T5" fmla="*/ 0 h 238"/>
              <a:gd name="T6" fmla="*/ 0 w 639"/>
              <a:gd name="T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8">
                <a:moveTo>
                  <a:pt x="0" y="0"/>
                </a:moveTo>
                <a:cubicBezTo>
                  <a:pt x="436" y="238"/>
                  <a:pt x="436" y="238"/>
                  <a:pt x="436" y="238"/>
                </a:cubicBezTo>
                <a:cubicBezTo>
                  <a:pt x="561" y="178"/>
                  <a:pt x="639" y="94"/>
                  <a:pt x="639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54A9EA"/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005EAC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3012700" y="3188954"/>
            <a:ext cx="1216409" cy="1145678"/>
          </a:xfrm>
          <a:custGeom>
            <a:avLst/>
            <a:gdLst>
              <a:gd name="T0" fmla="*/ 1 w 437"/>
              <a:gd name="T1" fmla="*/ 0 h 327"/>
              <a:gd name="T2" fmla="*/ 0 w 437"/>
              <a:gd name="T3" fmla="*/ 1 h 327"/>
              <a:gd name="T4" fmla="*/ 0 w 437"/>
              <a:gd name="T5" fmla="*/ 327 h 327"/>
              <a:gd name="T6" fmla="*/ 437 w 437"/>
              <a:gd name="T7" fmla="*/ 238 h 327"/>
              <a:gd name="T8" fmla="*/ 1 w 437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327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327"/>
                  <a:pt x="0" y="327"/>
                  <a:pt x="0" y="327"/>
                </a:cubicBezTo>
                <a:cubicBezTo>
                  <a:pt x="169" y="326"/>
                  <a:pt x="323" y="292"/>
                  <a:pt x="437" y="238"/>
                </a:cubicBezTo>
                <a:lnTo>
                  <a:pt x="1" y="0"/>
                </a:lnTo>
                <a:close/>
              </a:path>
            </a:pathLst>
          </a:custGeom>
          <a:solidFill>
            <a:srgbClr val="54A9EA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007EEA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4" name="TextBox 63"/>
          <p:cNvSpPr txBox="1"/>
          <p:nvPr/>
        </p:nvSpPr>
        <p:spPr>
          <a:xfrm>
            <a:off x="1018535" y="0"/>
            <a:ext cx="148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Cerenomy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0857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7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4" grpId="0" animBg="1"/>
      <p:bldP spid="65" grpId="0" animBg="1"/>
      <p:bldP spid="69" grpId="0"/>
      <p:bldP spid="70" grpId="0"/>
      <p:bldP spid="74" grpId="0"/>
      <p:bldP spid="75" grpId="0"/>
      <p:bldP spid="20" grpId="0" animBg="1"/>
      <p:bldP spid="21" grpId="0" animBg="1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llipse 11"/>
          <p:cNvSpPr/>
          <p:nvPr/>
        </p:nvSpPr>
        <p:spPr>
          <a:xfrm>
            <a:off x="2156283" y="2091703"/>
            <a:ext cx="1623240" cy="1623713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tr-TR" altLang="zh-CN" sz="144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ADD</a:t>
            </a:r>
            <a:endParaRPr lang="zh-CN" altLang="en-US" sz="144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5" name="Groupe 6"/>
          <p:cNvGrpSpPr/>
          <p:nvPr/>
        </p:nvGrpSpPr>
        <p:grpSpPr>
          <a:xfrm>
            <a:off x="1116243" y="925873"/>
            <a:ext cx="3703320" cy="3703223"/>
            <a:chOff x="1891684" y="1021838"/>
            <a:chExt cx="5346684" cy="5256000"/>
          </a:xfrm>
        </p:grpSpPr>
        <p:sp>
          <p:nvSpPr>
            <p:cNvPr id="26" name="Ellipse 1"/>
            <p:cNvSpPr/>
            <p:nvPr/>
          </p:nvSpPr>
          <p:spPr bwMode="auto">
            <a:xfrm>
              <a:off x="3449603" y="1021838"/>
              <a:ext cx="2203944" cy="1810269"/>
            </a:xfrm>
            <a:custGeom>
              <a:avLst/>
              <a:gdLst/>
              <a:ahLst/>
              <a:cxnLst/>
              <a:rect l="l" t="t" r="r" b="b"/>
              <a:pathLst>
                <a:path w="2709038" h="2225141">
                  <a:moveTo>
                    <a:pt x="1354519" y="0"/>
                  </a:moveTo>
                  <a:cubicBezTo>
                    <a:pt x="2102599" y="0"/>
                    <a:pt x="2709038" y="606439"/>
                    <a:pt x="2709038" y="1354519"/>
                  </a:cubicBezTo>
                  <a:cubicBezTo>
                    <a:pt x="2709038" y="1686182"/>
                    <a:pt x="2589836" y="1990004"/>
                    <a:pt x="2391532" y="2225141"/>
                  </a:cubicBezTo>
                  <a:cubicBezTo>
                    <a:pt x="2118271" y="1987777"/>
                    <a:pt x="1761303" y="1844825"/>
                    <a:pt x="1370947" y="1844825"/>
                  </a:cubicBezTo>
                  <a:cubicBezTo>
                    <a:pt x="1080693" y="1844825"/>
                    <a:pt x="808899" y="1923861"/>
                    <a:pt x="576781" y="2063055"/>
                  </a:cubicBezTo>
                  <a:cubicBezTo>
                    <a:pt x="446805" y="1848102"/>
                    <a:pt x="254756" y="1670088"/>
                    <a:pt x="16605" y="1555988"/>
                  </a:cubicBezTo>
                  <a:cubicBezTo>
                    <a:pt x="5092" y="1490427"/>
                    <a:pt x="0" y="1423068"/>
                    <a:pt x="0" y="1354519"/>
                  </a:cubicBezTo>
                  <a:cubicBezTo>
                    <a:pt x="0" y="606439"/>
                    <a:pt x="606439" y="0"/>
                    <a:pt x="1354519" y="0"/>
                  </a:cubicBezTo>
                  <a:close/>
                </a:path>
              </a:pathLst>
            </a:custGeom>
            <a:solidFill>
              <a:srgbClr val="54A9EA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990" b="1">
                <a:latin typeface="+mj-lt"/>
              </a:endParaRPr>
            </a:p>
          </p:txBody>
        </p:sp>
        <p:sp>
          <p:nvSpPr>
            <p:cNvPr id="27" name="Ellipse 2"/>
            <p:cNvSpPr/>
            <p:nvPr/>
          </p:nvSpPr>
          <p:spPr bwMode="auto">
            <a:xfrm rot="1602816">
              <a:off x="5245384" y="2203403"/>
              <a:ext cx="1992984" cy="2198981"/>
            </a:xfrm>
            <a:custGeom>
              <a:avLst/>
              <a:gdLst/>
              <a:ahLst/>
              <a:cxnLst/>
              <a:rect l="l" t="t" r="r" b="b"/>
              <a:pathLst>
                <a:path w="2449731" h="2702937">
                  <a:moveTo>
                    <a:pt x="449568" y="163483"/>
                  </a:moveTo>
                  <a:cubicBezTo>
                    <a:pt x="641494" y="59222"/>
                    <a:pt x="861437" y="0"/>
                    <a:pt x="1095212" y="0"/>
                  </a:cubicBezTo>
                  <a:cubicBezTo>
                    <a:pt x="1843292" y="0"/>
                    <a:pt x="2449731" y="606439"/>
                    <a:pt x="2449731" y="1354519"/>
                  </a:cubicBezTo>
                  <a:cubicBezTo>
                    <a:pt x="2449731" y="2061857"/>
                    <a:pt x="1907549" y="2642562"/>
                    <a:pt x="1216034" y="2702937"/>
                  </a:cubicBezTo>
                  <a:cubicBezTo>
                    <a:pt x="1201866" y="2504104"/>
                    <a:pt x="1148670" y="2304837"/>
                    <a:pt x="1053489" y="2115701"/>
                  </a:cubicBezTo>
                  <a:cubicBezTo>
                    <a:pt x="840207" y="1691888"/>
                    <a:pt x="460456" y="1407066"/>
                    <a:pt x="33278" y="1301846"/>
                  </a:cubicBezTo>
                  <a:cubicBezTo>
                    <a:pt x="92387" y="1061969"/>
                    <a:pt x="83747" y="804960"/>
                    <a:pt x="0" y="559782"/>
                  </a:cubicBezTo>
                  <a:cubicBezTo>
                    <a:pt x="117373" y="395872"/>
                    <a:pt x="271398" y="260271"/>
                    <a:pt x="449568" y="163483"/>
                  </a:cubicBezTo>
                  <a:close/>
                </a:path>
              </a:pathLst>
            </a:custGeom>
            <a:solidFill>
              <a:srgbClr val="54A9EA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990" b="1">
                <a:latin typeface="+mj-lt"/>
              </a:endParaRPr>
            </a:p>
          </p:txBody>
        </p:sp>
        <p:sp>
          <p:nvSpPr>
            <p:cNvPr id="29" name="Ellipse 4"/>
            <p:cNvSpPr/>
            <p:nvPr/>
          </p:nvSpPr>
          <p:spPr bwMode="auto">
            <a:xfrm rot="558114">
              <a:off x="4468344" y="4240599"/>
              <a:ext cx="2200599" cy="2037239"/>
            </a:xfrm>
            <a:custGeom>
              <a:avLst/>
              <a:gdLst/>
              <a:ahLst/>
              <a:cxnLst/>
              <a:rect l="l" t="t" r="r" b="b"/>
              <a:pathLst>
                <a:path w="2704926" h="2504127">
                  <a:moveTo>
                    <a:pt x="1367525" y="32468"/>
                  </a:moveTo>
                  <a:cubicBezTo>
                    <a:pt x="1605267" y="85012"/>
                    <a:pt x="1844683" y="70520"/>
                    <a:pt x="2064244" y="0"/>
                  </a:cubicBezTo>
                  <a:cubicBezTo>
                    <a:pt x="2449205" y="237779"/>
                    <a:pt x="2704927" y="663830"/>
                    <a:pt x="2704926" y="1149607"/>
                  </a:cubicBezTo>
                  <a:cubicBezTo>
                    <a:pt x="2704926" y="1897687"/>
                    <a:pt x="2098487" y="2504128"/>
                    <a:pt x="1350407" y="2504127"/>
                  </a:cubicBezTo>
                  <a:cubicBezTo>
                    <a:pt x="629702" y="2504126"/>
                    <a:pt x="40461" y="1941260"/>
                    <a:pt x="0" y="1231039"/>
                  </a:cubicBezTo>
                  <a:lnTo>
                    <a:pt x="97064" y="1220133"/>
                  </a:lnTo>
                  <a:cubicBezTo>
                    <a:pt x="740755" y="1114702"/>
                    <a:pt x="1227934" y="630455"/>
                    <a:pt x="1367525" y="32468"/>
                  </a:cubicBezTo>
                  <a:close/>
                </a:path>
              </a:pathLst>
            </a:custGeom>
            <a:solidFill>
              <a:srgbClr val="92E4F2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990" b="1">
                <a:latin typeface="+mj-lt"/>
              </a:endParaRPr>
            </a:p>
          </p:txBody>
        </p:sp>
        <p:sp>
          <p:nvSpPr>
            <p:cNvPr id="30" name="Ellipse 3"/>
            <p:cNvSpPr/>
            <p:nvPr/>
          </p:nvSpPr>
          <p:spPr bwMode="auto">
            <a:xfrm rot="2184403">
              <a:off x="2349043" y="4411197"/>
              <a:ext cx="2203944" cy="1831079"/>
            </a:xfrm>
            <a:custGeom>
              <a:avLst/>
              <a:gdLst/>
              <a:ahLst/>
              <a:cxnLst/>
              <a:rect l="l" t="t" r="r" b="b"/>
              <a:pathLst>
                <a:path w="2709038" h="2250721">
                  <a:moveTo>
                    <a:pt x="340166" y="0"/>
                  </a:moveTo>
                  <a:cubicBezTo>
                    <a:pt x="855174" y="431249"/>
                    <a:pt x="1605143" y="488839"/>
                    <a:pt x="2185723" y="111806"/>
                  </a:cubicBezTo>
                  <a:cubicBezTo>
                    <a:pt x="2307324" y="319312"/>
                    <a:pt x="2477458" y="482976"/>
                    <a:pt x="2674383" y="595470"/>
                  </a:cubicBezTo>
                  <a:cubicBezTo>
                    <a:pt x="2697442" y="692020"/>
                    <a:pt x="2709038" y="792757"/>
                    <a:pt x="2709038" y="896202"/>
                  </a:cubicBezTo>
                  <a:cubicBezTo>
                    <a:pt x="2709038" y="1644282"/>
                    <a:pt x="2102599" y="2250721"/>
                    <a:pt x="1354519" y="2250721"/>
                  </a:cubicBezTo>
                  <a:cubicBezTo>
                    <a:pt x="606439" y="2250721"/>
                    <a:pt x="0" y="1644282"/>
                    <a:pt x="0" y="896202"/>
                  </a:cubicBezTo>
                  <a:cubicBezTo>
                    <a:pt x="0" y="552248"/>
                    <a:pt x="128201" y="238237"/>
                    <a:pt x="340166" y="0"/>
                  </a:cubicBezTo>
                  <a:close/>
                </a:path>
              </a:pathLst>
            </a:custGeom>
            <a:solidFill>
              <a:srgbClr val="54A9EA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990" b="1">
                <a:latin typeface="+mj-lt"/>
              </a:endParaRPr>
            </a:p>
          </p:txBody>
        </p:sp>
        <p:sp>
          <p:nvSpPr>
            <p:cNvPr id="31" name="Ellipse 5"/>
            <p:cNvSpPr/>
            <p:nvPr/>
          </p:nvSpPr>
          <p:spPr bwMode="auto">
            <a:xfrm rot="1112104">
              <a:off x="1891684" y="2113562"/>
              <a:ext cx="1806260" cy="2203944"/>
            </a:xfrm>
            <a:custGeom>
              <a:avLst/>
              <a:gdLst/>
              <a:ahLst/>
              <a:cxnLst/>
              <a:rect l="l" t="t" r="r" b="b"/>
              <a:pathLst>
                <a:path w="2220214" h="2709038">
                  <a:moveTo>
                    <a:pt x="951727" y="60896"/>
                  </a:moveTo>
                  <a:cubicBezTo>
                    <a:pt x="1078969" y="21320"/>
                    <a:pt x="1214254" y="0"/>
                    <a:pt x="1354519" y="0"/>
                  </a:cubicBezTo>
                  <a:cubicBezTo>
                    <a:pt x="1683791" y="0"/>
                    <a:pt x="1985621" y="117490"/>
                    <a:pt x="2220214" y="313028"/>
                  </a:cubicBezTo>
                  <a:cubicBezTo>
                    <a:pt x="1867634" y="716622"/>
                    <a:pt x="1733553" y="1291377"/>
                    <a:pt x="1916237" y="1836252"/>
                  </a:cubicBezTo>
                  <a:cubicBezTo>
                    <a:pt x="1957396" y="1959016"/>
                    <a:pt x="2012300" y="2073297"/>
                    <a:pt x="2080225" y="2176965"/>
                  </a:cubicBezTo>
                  <a:cubicBezTo>
                    <a:pt x="1875040" y="2296436"/>
                    <a:pt x="1701884" y="2471390"/>
                    <a:pt x="1583502" y="2688234"/>
                  </a:cubicBezTo>
                  <a:cubicBezTo>
                    <a:pt x="1509242" y="2702423"/>
                    <a:pt x="1432653" y="2709038"/>
                    <a:pt x="1354519" y="2709038"/>
                  </a:cubicBezTo>
                  <a:cubicBezTo>
                    <a:pt x="606439" y="2709038"/>
                    <a:pt x="0" y="2102599"/>
                    <a:pt x="0" y="1354519"/>
                  </a:cubicBezTo>
                  <a:cubicBezTo>
                    <a:pt x="0" y="746704"/>
                    <a:pt x="400344" y="232394"/>
                    <a:pt x="951727" y="60896"/>
                  </a:cubicBezTo>
                  <a:close/>
                </a:path>
              </a:pathLst>
            </a:custGeom>
            <a:solidFill>
              <a:srgbClr val="7EC4FA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296" tIns="41148" rIns="82296" bIns="41148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990" b="1">
                <a:latin typeface="+mj-lt"/>
              </a:endParaRPr>
            </a:p>
          </p:txBody>
        </p:sp>
      </p:grpSp>
      <p:sp>
        <p:nvSpPr>
          <p:cNvPr id="32" name="Rectangle 8"/>
          <p:cNvSpPr/>
          <p:nvPr/>
        </p:nvSpPr>
        <p:spPr>
          <a:xfrm>
            <a:off x="2215669" y="1350659"/>
            <a:ext cx="1488388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40" b="1" cap="small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itchFamily="34" charset="0"/>
              </a:rPr>
              <a:t>Advertısement</a:t>
            </a:r>
            <a:endParaRPr lang="en-US" sz="1440" b="1" cap="small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3737174" y="2265137"/>
            <a:ext cx="957634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40" b="1" cap="small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itchFamily="34" charset="0"/>
              </a:rPr>
              <a:t>Advıse</a:t>
            </a:r>
            <a:endParaRPr lang="en-US" sz="1440" b="1" cap="small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4" name="Rectangle 13"/>
          <p:cNvSpPr/>
          <p:nvPr/>
        </p:nvSpPr>
        <p:spPr>
          <a:xfrm>
            <a:off x="1082317" y="2265137"/>
            <a:ext cx="1168491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40" b="1" cap="small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itchFamily="34" charset="0"/>
              </a:rPr>
              <a:t>Approve</a:t>
            </a:r>
            <a:endParaRPr lang="en-US" sz="1440" b="1" cap="small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5" name="Rectangle 14"/>
          <p:cNvSpPr/>
          <p:nvPr/>
        </p:nvSpPr>
        <p:spPr>
          <a:xfrm>
            <a:off x="1698176" y="3810851"/>
            <a:ext cx="957634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40" b="1" cap="small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itchFamily="34" charset="0"/>
              </a:rPr>
              <a:t>Apply</a:t>
            </a:r>
            <a:endParaRPr lang="en-US" sz="1440" b="1" cap="small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6" name="Rectangle 15"/>
          <p:cNvSpPr/>
          <p:nvPr/>
        </p:nvSpPr>
        <p:spPr>
          <a:xfrm>
            <a:off x="3264363" y="3751259"/>
            <a:ext cx="957634" cy="3139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40" b="1" cap="small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Arial" pitchFamily="34" charset="0"/>
              </a:rPr>
              <a:t>Agenda</a:t>
            </a:r>
            <a:endParaRPr lang="en-US" sz="1440" b="1" cap="small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Arial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052047" y="1106399"/>
            <a:ext cx="0" cy="359127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5241447" y="1063030"/>
            <a:ext cx="2606036" cy="857975"/>
            <a:chOff x="5638772" y="1267050"/>
            <a:chExt cx="2895596" cy="953305"/>
          </a:xfrm>
        </p:grpSpPr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5638772" y="1267050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tr-TR" altLang="zh-CN" sz="1620" dirty="0" err="1">
                  <a:solidFill>
                    <a:srgbClr val="0070C0"/>
                  </a:solidFill>
                  <a:latin typeface="+mj-lt"/>
                  <a:ea typeface="微软雅黑" pitchFamily="34" charset="-122"/>
                </a:rPr>
                <a:t>Advertisement</a:t>
              </a:r>
              <a:endParaRPr lang="en-JM" sz="1620" dirty="0">
                <a:solidFill>
                  <a:srgbClr val="0070C0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40" name="Text Placeholder 4"/>
            <p:cNvSpPr txBox="1">
              <a:spLocks/>
            </p:cNvSpPr>
            <p:nvPr/>
          </p:nvSpPr>
          <p:spPr>
            <a:xfrm>
              <a:off x="5638772" y="1571849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 believe that people would </a:t>
              </a:r>
              <a:endParaRPr lang="tr-TR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be alive today if there were a </a:t>
              </a:r>
              <a:endParaRPr lang="tr-TR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death penalty.</a:t>
              </a:r>
              <a:endParaRPr lang="en-JM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41447" y="1979351"/>
            <a:ext cx="2606036" cy="857975"/>
            <a:chOff x="5638772" y="2285185"/>
            <a:chExt cx="2895596" cy="953305"/>
          </a:xfrm>
        </p:grpSpPr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5638772" y="2285185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tr-TR" altLang="zh-CN" sz="1620" dirty="0" err="1">
                  <a:solidFill>
                    <a:srgbClr val="0070C0"/>
                  </a:solidFill>
                  <a:latin typeface="+mj-lt"/>
                  <a:ea typeface="微软雅黑" pitchFamily="34" charset="-122"/>
                </a:rPr>
                <a:t>Advise</a:t>
              </a:r>
              <a:endParaRPr lang="en-JM" sz="1620" dirty="0">
                <a:solidFill>
                  <a:srgbClr val="0070C0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43" name="Text Placeholder 4"/>
            <p:cNvSpPr txBox="1">
              <a:spLocks/>
            </p:cNvSpPr>
            <p:nvPr/>
          </p:nvSpPr>
          <p:spPr>
            <a:xfrm>
              <a:off x="5638772" y="2589984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The time is now, </a:t>
              </a:r>
              <a:endParaRPr lang="tr-TR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the place is here.</a:t>
              </a:r>
              <a:endParaRPr lang="en-JM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241447" y="2939446"/>
            <a:ext cx="2606036" cy="857975"/>
            <a:chOff x="5638772" y="3351957"/>
            <a:chExt cx="2895596" cy="953305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5638772" y="3351957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tr-TR" altLang="zh-CN" sz="1620" dirty="0" err="1">
                  <a:solidFill>
                    <a:srgbClr val="0070C0"/>
                  </a:solidFill>
                  <a:latin typeface="+mj-lt"/>
                  <a:ea typeface="微软雅黑" pitchFamily="34" charset="-122"/>
                </a:rPr>
                <a:t>Agenda</a:t>
              </a:r>
              <a:endParaRPr lang="en-JM" sz="1620" dirty="0">
                <a:solidFill>
                  <a:srgbClr val="0070C0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46" name="Text Placeholder 4"/>
            <p:cNvSpPr txBox="1">
              <a:spLocks/>
            </p:cNvSpPr>
            <p:nvPr/>
          </p:nvSpPr>
          <p:spPr>
            <a:xfrm>
              <a:off x="5638772" y="3656756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Genius hath electric power </a:t>
              </a:r>
              <a:endParaRPr lang="tr-TR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which earth can never tame.</a:t>
              </a:r>
              <a:endParaRPr lang="en-JM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241447" y="3934577"/>
            <a:ext cx="2606036" cy="857975"/>
            <a:chOff x="5638772" y="4457658"/>
            <a:chExt cx="2895596" cy="953305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5638772" y="4457658"/>
              <a:ext cx="2286000" cy="378884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tr-TR" altLang="zh-CN" sz="1620" dirty="0" err="1">
                  <a:solidFill>
                    <a:srgbClr val="0070C0"/>
                  </a:solidFill>
                  <a:latin typeface="+mj-lt"/>
                  <a:ea typeface="微软雅黑" pitchFamily="34" charset="-122"/>
                </a:rPr>
                <a:t>Apply</a:t>
              </a:r>
              <a:endParaRPr lang="en-JM" sz="1620" dirty="0">
                <a:solidFill>
                  <a:srgbClr val="0070C0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49" name="Text Placeholder 4"/>
            <p:cNvSpPr txBox="1">
              <a:spLocks/>
            </p:cNvSpPr>
            <p:nvPr/>
          </p:nvSpPr>
          <p:spPr>
            <a:xfrm>
              <a:off x="5638772" y="4762457"/>
              <a:ext cx="2895596" cy="64850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large income is the best </a:t>
              </a:r>
              <a:endParaRPr lang="tr-TR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recipe for happiness I ever </a:t>
              </a:r>
              <a:endParaRPr lang="tr-TR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>
                <a:lnSpc>
                  <a:spcPct val="110000"/>
                </a:lnSpc>
              </a:pPr>
              <a:r>
                <a:rPr lang="en-US" altLang="zh-CN" sz="11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heard of.</a:t>
              </a:r>
              <a:endParaRPr lang="en-JM" altLang="zh-CN" sz="117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51" name="TextBox 63"/>
          <p:cNvSpPr txBox="1"/>
          <p:nvPr/>
        </p:nvSpPr>
        <p:spPr>
          <a:xfrm>
            <a:off x="1018535" y="0"/>
            <a:ext cx="148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Cerenomy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7932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2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5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4" grpId="3" animBg="1"/>
      <p:bldP spid="24" grpId="4" animBg="1"/>
      <p:bldP spid="32" grpId="0"/>
      <p:bldP spid="33" grpId="0"/>
      <p:bldP spid="34" grpId="0"/>
      <p:bldP spid="35" grpId="0"/>
      <p:bldP spid="36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1"/>
          <p:cNvSpPr txBox="1">
            <a:spLocks/>
          </p:cNvSpPr>
          <p:nvPr/>
        </p:nvSpPr>
        <p:spPr>
          <a:xfrm>
            <a:off x="5669251" y="1836382"/>
            <a:ext cx="2194502" cy="8584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en-US" altLang="zh-CN" sz="126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A large income is the best recipe for happiness I ever heard of. Mansfield Park</a:t>
            </a:r>
            <a:endParaRPr lang="zh-CN" altLang="en-US" sz="126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2" name="Oval 4"/>
          <p:cNvSpPr/>
          <p:nvPr/>
        </p:nvSpPr>
        <p:spPr>
          <a:xfrm>
            <a:off x="1074418" y="2501910"/>
            <a:ext cx="1069848" cy="1069848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52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35%</a:t>
            </a:r>
          </a:p>
        </p:txBody>
      </p:sp>
      <p:sp>
        <p:nvSpPr>
          <p:cNvPr id="33" name="Rectangular Callout 5"/>
          <p:cNvSpPr/>
          <p:nvPr/>
        </p:nvSpPr>
        <p:spPr>
          <a:xfrm>
            <a:off x="1383028" y="1219595"/>
            <a:ext cx="1714500" cy="881354"/>
          </a:xfrm>
          <a:prstGeom prst="wedgeRectCallout">
            <a:avLst>
              <a:gd name="adj1" fmla="val -35040"/>
              <a:gd name="adj2" fmla="val 85930"/>
            </a:avLst>
          </a:prstGeom>
          <a:solidFill>
            <a:srgbClr val="92E4F2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altLang="zh-CN" sz="1080" dirty="0">
                <a:solidFill>
                  <a:schemeClr val="bg1"/>
                </a:solidFill>
                <a:latin typeface="+mj-lt"/>
                <a:cs typeface="Arial" pitchFamily="34" charset="0"/>
              </a:rPr>
              <a:t>I feel very strongly that change is good because it stirs up the system. Ann Richards</a:t>
            </a:r>
            <a:endParaRPr lang="en-JM" sz="108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4" name="Oval 6"/>
          <p:cNvSpPr/>
          <p:nvPr/>
        </p:nvSpPr>
        <p:spPr>
          <a:xfrm>
            <a:off x="2034538" y="3669001"/>
            <a:ext cx="1069848" cy="1069848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52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25%</a:t>
            </a:r>
          </a:p>
        </p:txBody>
      </p:sp>
      <p:sp>
        <p:nvSpPr>
          <p:cNvPr id="35" name="Rectangular Callout 7"/>
          <p:cNvSpPr/>
          <p:nvPr/>
        </p:nvSpPr>
        <p:spPr>
          <a:xfrm>
            <a:off x="2240278" y="2392627"/>
            <a:ext cx="1714500" cy="881354"/>
          </a:xfrm>
          <a:prstGeom prst="wedgeRectCallout">
            <a:avLst>
              <a:gd name="adj1" fmla="val -33923"/>
              <a:gd name="adj2" fmla="val 84612"/>
            </a:avLst>
          </a:prstGeom>
          <a:solidFill>
            <a:srgbClr val="54A9EA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altLang="zh-CN" sz="1080" dirty="0">
                <a:solidFill>
                  <a:schemeClr val="bg1"/>
                </a:solidFill>
                <a:latin typeface="+mj-lt"/>
                <a:cs typeface="Arial" pitchFamily="34" charset="0"/>
              </a:rPr>
              <a:t>Woe be to him that reads but one book.</a:t>
            </a:r>
            <a:endParaRPr lang="en-JM" altLang="zh-CN" sz="108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6" name="Oval 8"/>
          <p:cNvSpPr/>
          <p:nvPr/>
        </p:nvSpPr>
        <p:spPr>
          <a:xfrm>
            <a:off x="4064506" y="2503172"/>
            <a:ext cx="1069848" cy="1069848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M" sz="252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50%</a:t>
            </a:r>
          </a:p>
        </p:txBody>
      </p:sp>
      <p:sp>
        <p:nvSpPr>
          <p:cNvPr id="37" name="Rectangular Callout 9"/>
          <p:cNvSpPr/>
          <p:nvPr/>
        </p:nvSpPr>
        <p:spPr>
          <a:xfrm>
            <a:off x="3611860" y="1200186"/>
            <a:ext cx="1714500" cy="881354"/>
          </a:xfrm>
          <a:prstGeom prst="wedgeRectCallout">
            <a:avLst>
              <a:gd name="adj1" fmla="val 12910"/>
              <a:gd name="adj2" fmla="val 87187"/>
            </a:avLst>
          </a:prstGeom>
          <a:solidFill>
            <a:srgbClr val="7EC4FA"/>
          </a:solidFill>
          <a:ln w="63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altLang="zh-CN" sz="1080" dirty="0">
                <a:solidFill>
                  <a:schemeClr val="bg1"/>
                </a:solidFill>
                <a:latin typeface="+mj-lt"/>
                <a:cs typeface="Arial" pitchFamily="34" charset="0"/>
              </a:rPr>
              <a:t>A large income is the best recipe for happiness I ever heard of. Mansfield Park</a:t>
            </a:r>
            <a:endParaRPr lang="en-JM" altLang="zh-CN" sz="108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8" name="Rectangle 10"/>
          <p:cNvSpPr/>
          <p:nvPr/>
        </p:nvSpPr>
        <p:spPr>
          <a:xfrm>
            <a:off x="5669251" y="1323251"/>
            <a:ext cx="2194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altLang="zh-CN" sz="1800" b="1" dirty="0">
                <a:latin typeface="+mj-lt"/>
                <a:ea typeface="微软雅黑" pitchFamily="34" charset="-122"/>
                <a:cs typeface="Arial" pitchFamily="34" charset="0"/>
              </a:rPr>
              <a:t>Bill</a:t>
            </a:r>
            <a:endParaRPr lang="en-JM" sz="1800" b="1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5737804" y="1773685"/>
            <a:ext cx="192021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 Placeholder 1"/>
          <p:cNvSpPr txBox="1">
            <a:spLocks/>
          </p:cNvSpPr>
          <p:nvPr/>
        </p:nvSpPr>
        <p:spPr>
          <a:xfrm>
            <a:off x="5669251" y="3482259"/>
            <a:ext cx="2194502" cy="8584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Clr>
                <a:srgbClr val="14A6A3"/>
              </a:buClr>
              <a:buNone/>
            </a:pPr>
            <a:r>
              <a:rPr lang="en-US" altLang="zh-CN" sz="1260" dirty="0">
                <a:solidFill>
                  <a:srgbClr val="333333"/>
                </a:solidFill>
                <a:latin typeface="+mj-lt"/>
                <a:ea typeface="微软雅黑" pitchFamily="34" charset="-122"/>
                <a:cs typeface="Arial" pitchFamily="34" charset="0"/>
              </a:rPr>
              <a:t>I feel very strongly that change is good because it stirs up the system. Ann Richards</a:t>
            </a:r>
            <a:endParaRPr lang="zh-CN" altLang="en-US" sz="1260" dirty="0">
              <a:solidFill>
                <a:srgbClr val="333333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Rectangle 10"/>
          <p:cNvSpPr/>
          <p:nvPr/>
        </p:nvSpPr>
        <p:spPr>
          <a:xfrm>
            <a:off x="5669251" y="2969128"/>
            <a:ext cx="2194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altLang="zh-CN" sz="1800" b="1" dirty="0" err="1">
                <a:latin typeface="+mj-lt"/>
                <a:ea typeface="微软雅黑" pitchFamily="34" charset="-122"/>
                <a:cs typeface="Arial" pitchFamily="34" charset="0"/>
              </a:rPr>
              <a:t>Authorize</a:t>
            </a:r>
            <a:endParaRPr lang="en-JM" sz="1800" b="1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>
            <a:off x="5737804" y="3419562"/>
            <a:ext cx="192021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63"/>
          <p:cNvSpPr txBox="1"/>
          <p:nvPr/>
        </p:nvSpPr>
        <p:spPr>
          <a:xfrm>
            <a:off x="1018535" y="0"/>
            <a:ext cx="148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Cerenomy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8294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15" grpId="0"/>
      <p:bldP spid="16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3"/>
          <p:cNvGrpSpPr>
            <a:grpSpLocks/>
          </p:cNvGrpSpPr>
          <p:nvPr/>
        </p:nvGrpSpPr>
        <p:grpSpPr bwMode="auto">
          <a:xfrm>
            <a:off x="1305742" y="3147578"/>
            <a:ext cx="3225819" cy="1585480"/>
            <a:chOff x="385" y="2731"/>
            <a:chExt cx="2352" cy="1156"/>
          </a:xfrm>
        </p:grpSpPr>
        <p:sp>
          <p:nvSpPr>
            <p:cNvPr id="116" name="Freeform 4"/>
            <p:cNvSpPr>
              <a:spLocks/>
            </p:cNvSpPr>
            <p:nvPr/>
          </p:nvSpPr>
          <p:spPr bwMode="auto">
            <a:xfrm>
              <a:off x="1406" y="3346"/>
              <a:ext cx="1330" cy="531"/>
            </a:xfrm>
            <a:custGeom>
              <a:avLst/>
              <a:gdLst>
                <a:gd name="T0" fmla="*/ 696 w 1119"/>
                <a:gd name="T1" fmla="*/ 0 h 447"/>
                <a:gd name="T2" fmla="*/ 1119 w 1119"/>
                <a:gd name="T3" fmla="*/ 70 h 447"/>
                <a:gd name="T4" fmla="*/ 344 w 1119"/>
                <a:gd name="T5" fmla="*/ 447 h 447"/>
                <a:gd name="T6" fmla="*/ 0 w 1119"/>
                <a:gd name="T7" fmla="*/ 309 h 447"/>
                <a:gd name="T8" fmla="*/ 696 w 1119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7">
                  <a:moveTo>
                    <a:pt x="696" y="0"/>
                  </a:moveTo>
                  <a:lnTo>
                    <a:pt x="1119" y="70"/>
                  </a:lnTo>
                  <a:lnTo>
                    <a:pt x="344" y="447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1760" y="3192"/>
              <a:ext cx="927" cy="685"/>
            </a:xfrm>
            <a:custGeom>
              <a:avLst/>
              <a:gdLst>
                <a:gd name="T0" fmla="*/ 737 w 739"/>
                <a:gd name="T1" fmla="*/ 0 h 546"/>
                <a:gd name="T2" fmla="*/ 739 w 739"/>
                <a:gd name="T3" fmla="*/ 198 h 546"/>
                <a:gd name="T4" fmla="*/ 27 w 739"/>
                <a:gd name="T5" fmla="*/ 546 h 546"/>
                <a:gd name="T6" fmla="*/ 0 w 739"/>
                <a:gd name="T7" fmla="*/ 338 h 546"/>
                <a:gd name="T8" fmla="*/ 737 w 739"/>
                <a:gd name="T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6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6"/>
                    <a:pt x="27" y="546"/>
                    <a:pt x="27" y="546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1775" y="3157"/>
              <a:ext cx="962" cy="730"/>
            </a:xfrm>
            <a:custGeom>
              <a:avLst/>
              <a:gdLst>
                <a:gd name="T0" fmla="*/ 21 w 766"/>
                <a:gd name="T1" fmla="*/ 347 h 581"/>
                <a:gd name="T2" fmla="*/ 765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7 h 581"/>
                <a:gd name="T12" fmla="*/ 765 w 766"/>
                <a:gd name="T13" fmla="*/ 236 h 581"/>
                <a:gd name="T14" fmla="*/ 33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5" y="0"/>
                    <a:pt x="765" y="0"/>
                    <a:pt x="765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7"/>
                    <a:pt x="765" y="217"/>
                    <a:pt x="765" y="217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3" y="581"/>
                    <a:pt x="33" y="581"/>
                    <a:pt x="33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0"/>
                    <a:pt x="21" y="347"/>
                    <a:pt x="21" y="347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442" y="2731"/>
              <a:ext cx="2294" cy="863"/>
            </a:xfrm>
            <a:custGeom>
              <a:avLst/>
              <a:gdLst>
                <a:gd name="T0" fmla="*/ 0 w 1930"/>
                <a:gd name="T1" fmla="*/ 259 h 726"/>
                <a:gd name="T2" fmla="*/ 798 w 1930"/>
                <a:gd name="T3" fmla="*/ 0 h 726"/>
                <a:gd name="T4" fmla="*/ 1930 w 1930"/>
                <a:gd name="T5" fmla="*/ 359 h 726"/>
                <a:gd name="T6" fmla="*/ 1145 w 1930"/>
                <a:gd name="T7" fmla="*/ 726 h 726"/>
                <a:gd name="T8" fmla="*/ 0 w 1930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726">
                  <a:moveTo>
                    <a:pt x="0" y="259"/>
                  </a:moveTo>
                  <a:lnTo>
                    <a:pt x="798" y="0"/>
                  </a:lnTo>
                  <a:lnTo>
                    <a:pt x="1930" y="359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 rotWithShape="1">
              <a:gsLst>
                <a:gs pos="0">
                  <a:srgbClr val="727172">
                    <a:gamma/>
                    <a:shade val="46275"/>
                    <a:invGamma/>
                  </a:srgbClr>
                </a:gs>
                <a:gs pos="100000">
                  <a:srgbClr val="72717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385" y="3039"/>
              <a:ext cx="1421" cy="848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8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5"/>
                    <a:pt x="1133" y="676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5" y="238"/>
                    <a:pt x="0" y="145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92" name="Group 9"/>
          <p:cNvGrpSpPr>
            <a:grpSpLocks/>
          </p:cNvGrpSpPr>
          <p:nvPr/>
        </p:nvGrpSpPr>
        <p:grpSpPr bwMode="auto">
          <a:xfrm>
            <a:off x="994406" y="2800585"/>
            <a:ext cx="3225819" cy="1586850"/>
            <a:chOff x="385" y="2409"/>
            <a:chExt cx="2352" cy="1157"/>
          </a:xfrm>
        </p:grpSpPr>
        <p:sp>
          <p:nvSpPr>
            <p:cNvPr id="111" name="Freeform 10"/>
            <p:cNvSpPr>
              <a:spLocks/>
            </p:cNvSpPr>
            <p:nvPr/>
          </p:nvSpPr>
          <p:spPr bwMode="auto">
            <a:xfrm>
              <a:off x="1406" y="3026"/>
              <a:ext cx="1330" cy="529"/>
            </a:xfrm>
            <a:custGeom>
              <a:avLst/>
              <a:gdLst>
                <a:gd name="T0" fmla="*/ 696 w 1119"/>
                <a:gd name="T1" fmla="*/ 0 h 446"/>
                <a:gd name="T2" fmla="*/ 1119 w 1119"/>
                <a:gd name="T3" fmla="*/ 71 h 446"/>
                <a:gd name="T4" fmla="*/ 344 w 1119"/>
                <a:gd name="T5" fmla="*/ 446 h 446"/>
                <a:gd name="T6" fmla="*/ 0 w 1119"/>
                <a:gd name="T7" fmla="*/ 309 h 446"/>
                <a:gd name="T8" fmla="*/ 696 w 1119"/>
                <a:gd name="T9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6">
                  <a:moveTo>
                    <a:pt x="696" y="0"/>
                  </a:moveTo>
                  <a:lnTo>
                    <a:pt x="1119" y="71"/>
                  </a:lnTo>
                  <a:lnTo>
                    <a:pt x="344" y="446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2" name="Freeform 11"/>
            <p:cNvSpPr>
              <a:spLocks/>
            </p:cNvSpPr>
            <p:nvPr/>
          </p:nvSpPr>
          <p:spPr bwMode="auto">
            <a:xfrm>
              <a:off x="1760" y="2871"/>
              <a:ext cx="927" cy="684"/>
            </a:xfrm>
            <a:custGeom>
              <a:avLst/>
              <a:gdLst>
                <a:gd name="T0" fmla="*/ 737 w 739"/>
                <a:gd name="T1" fmla="*/ 0 h 545"/>
                <a:gd name="T2" fmla="*/ 739 w 739"/>
                <a:gd name="T3" fmla="*/ 198 h 545"/>
                <a:gd name="T4" fmla="*/ 27 w 739"/>
                <a:gd name="T5" fmla="*/ 545 h 545"/>
                <a:gd name="T6" fmla="*/ 0 w 739"/>
                <a:gd name="T7" fmla="*/ 338 h 545"/>
                <a:gd name="T8" fmla="*/ 737 w 739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5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5"/>
                    <a:pt x="27" y="545"/>
                    <a:pt x="27" y="545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3" name="Freeform 12"/>
            <p:cNvSpPr>
              <a:spLocks/>
            </p:cNvSpPr>
            <p:nvPr/>
          </p:nvSpPr>
          <p:spPr bwMode="auto">
            <a:xfrm>
              <a:off x="1775" y="2837"/>
              <a:ext cx="962" cy="729"/>
            </a:xfrm>
            <a:custGeom>
              <a:avLst/>
              <a:gdLst>
                <a:gd name="T0" fmla="*/ 21 w 766"/>
                <a:gd name="T1" fmla="*/ 347 h 581"/>
                <a:gd name="T2" fmla="*/ 765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8 h 581"/>
                <a:gd name="T12" fmla="*/ 765 w 766"/>
                <a:gd name="T13" fmla="*/ 236 h 581"/>
                <a:gd name="T14" fmla="*/ 33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5" y="0"/>
                    <a:pt x="765" y="0"/>
                    <a:pt x="765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8"/>
                    <a:pt x="765" y="218"/>
                    <a:pt x="765" y="218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3" y="581"/>
                    <a:pt x="33" y="581"/>
                    <a:pt x="33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1"/>
                    <a:pt x="21" y="347"/>
                    <a:pt x="21" y="347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4" name="Freeform 13"/>
            <p:cNvSpPr>
              <a:spLocks/>
            </p:cNvSpPr>
            <p:nvPr/>
          </p:nvSpPr>
          <p:spPr bwMode="auto">
            <a:xfrm>
              <a:off x="442" y="2409"/>
              <a:ext cx="2294" cy="863"/>
            </a:xfrm>
            <a:custGeom>
              <a:avLst/>
              <a:gdLst>
                <a:gd name="T0" fmla="*/ 0 w 1930"/>
                <a:gd name="T1" fmla="*/ 259 h 726"/>
                <a:gd name="T2" fmla="*/ 798 w 1930"/>
                <a:gd name="T3" fmla="*/ 0 h 726"/>
                <a:gd name="T4" fmla="*/ 1930 w 1930"/>
                <a:gd name="T5" fmla="*/ 360 h 726"/>
                <a:gd name="T6" fmla="*/ 1145 w 1930"/>
                <a:gd name="T7" fmla="*/ 726 h 726"/>
                <a:gd name="T8" fmla="*/ 0 w 1930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726">
                  <a:moveTo>
                    <a:pt x="0" y="259"/>
                  </a:moveTo>
                  <a:lnTo>
                    <a:pt x="798" y="0"/>
                  </a:lnTo>
                  <a:lnTo>
                    <a:pt x="1930" y="360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 rotWithShape="1">
              <a:gsLst>
                <a:gs pos="0">
                  <a:srgbClr val="727172">
                    <a:gamma/>
                    <a:shade val="46275"/>
                    <a:invGamma/>
                  </a:srgbClr>
                </a:gs>
                <a:gs pos="100000">
                  <a:srgbClr val="72717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5" name="Freeform 14"/>
            <p:cNvSpPr>
              <a:spLocks/>
            </p:cNvSpPr>
            <p:nvPr/>
          </p:nvSpPr>
          <p:spPr bwMode="auto">
            <a:xfrm>
              <a:off x="385" y="2717"/>
              <a:ext cx="1421" cy="849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9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6"/>
                    <a:pt x="1133" y="67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35" y="239"/>
                    <a:pt x="0" y="146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8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93" name="Group 15"/>
          <p:cNvGrpSpPr>
            <a:grpSpLocks/>
          </p:cNvGrpSpPr>
          <p:nvPr/>
        </p:nvGrpSpPr>
        <p:grpSpPr bwMode="auto">
          <a:xfrm>
            <a:off x="1180933" y="2394614"/>
            <a:ext cx="3225819" cy="1586850"/>
            <a:chOff x="392" y="2081"/>
            <a:chExt cx="2352" cy="1157"/>
          </a:xfrm>
        </p:grpSpPr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413" y="2696"/>
              <a:ext cx="1330" cy="530"/>
            </a:xfrm>
            <a:custGeom>
              <a:avLst/>
              <a:gdLst>
                <a:gd name="T0" fmla="*/ 696 w 1119"/>
                <a:gd name="T1" fmla="*/ 0 h 446"/>
                <a:gd name="T2" fmla="*/ 1119 w 1119"/>
                <a:gd name="T3" fmla="*/ 71 h 446"/>
                <a:gd name="T4" fmla="*/ 344 w 1119"/>
                <a:gd name="T5" fmla="*/ 446 h 446"/>
                <a:gd name="T6" fmla="*/ 0 w 1119"/>
                <a:gd name="T7" fmla="*/ 309 h 446"/>
                <a:gd name="T8" fmla="*/ 696 w 1119"/>
                <a:gd name="T9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6">
                  <a:moveTo>
                    <a:pt x="696" y="0"/>
                  </a:moveTo>
                  <a:lnTo>
                    <a:pt x="1119" y="71"/>
                  </a:lnTo>
                  <a:lnTo>
                    <a:pt x="344" y="446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767" y="2542"/>
              <a:ext cx="927" cy="684"/>
            </a:xfrm>
            <a:custGeom>
              <a:avLst/>
              <a:gdLst>
                <a:gd name="T0" fmla="*/ 737 w 739"/>
                <a:gd name="T1" fmla="*/ 0 h 545"/>
                <a:gd name="T2" fmla="*/ 739 w 739"/>
                <a:gd name="T3" fmla="*/ 198 h 545"/>
                <a:gd name="T4" fmla="*/ 27 w 739"/>
                <a:gd name="T5" fmla="*/ 545 h 545"/>
                <a:gd name="T6" fmla="*/ 0 w 739"/>
                <a:gd name="T7" fmla="*/ 338 h 545"/>
                <a:gd name="T8" fmla="*/ 737 w 739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5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5"/>
                    <a:pt x="27" y="545"/>
                    <a:pt x="27" y="545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784" y="2509"/>
              <a:ext cx="960" cy="729"/>
            </a:xfrm>
            <a:custGeom>
              <a:avLst/>
              <a:gdLst>
                <a:gd name="T0" fmla="*/ 21 w 766"/>
                <a:gd name="T1" fmla="*/ 346 h 581"/>
                <a:gd name="T2" fmla="*/ 766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0 h 581"/>
                <a:gd name="T10" fmla="*/ 765 w 766"/>
                <a:gd name="T11" fmla="*/ 217 h 581"/>
                <a:gd name="T12" fmla="*/ 765 w 766"/>
                <a:gd name="T13" fmla="*/ 236 h 581"/>
                <a:gd name="T14" fmla="*/ 34 w 766"/>
                <a:gd name="T15" fmla="*/ 581 h 581"/>
                <a:gd name="T16" fmla="*/ 24 w 766"/>
                <a:gd name="T17" fmla="*/ 581 h 581"/>
                <a:gd name="T18" fmla="*/ 21 w 766"/>
                <a:gd name="T19" fmla="*/ 346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6"/>
                  </a:moveTo>
                  <a:cubicBezTo>
                    <a:pt x="766" y="0"/>
                    <a:pt x="766" y="0"/>
                    <a:pt x="766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2"/>
                    <a:pt x="31" y="570"/>
                  </a:cubicBezTo>
                  <a:cubicBezTo>
                    <a:pt x="765" y="217"/>
                    <a:pt x="765" y="217"/>
                    <a:pt x="765" y="217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4" y="581"/>
                    <a:pt x="34" y="581"/>
                    <a:pt x="34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0"/>
                    <a:pt x="21" y="346"/>
                    <a:pt x="21" y="346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449" y="2081"/>
              <a:ext cx="2295" cy="861"/>
            </a:xfrm>
            <a:custGeom>
              <a:avLst/>
              <a:gdLst>
                <a:gd name="T0" fmla="*/ 0 w 1931"/>
                <a:gd name="T1" fmla="*/ 258 h 725"/>
                <a:gd name="T2" fmla="*/ 799 w 1931"/>
                <a:gd name="T3" fmla="*/ 0 h 725"/>
                <a:gd name="T4" fmla="*/ 1931 w 1931"/>
                <a:gd name="T5" fmla="*/ 360 h 725"/>
                <a:gd name="T6" fmla="*/ 1145 w 1931"/>
                <a:gd name="T7" fmla="*/ 725 h 725"/>
                <a:gd name="T8" fmla="*/ 0 w 1931"/>
                <a:gd name="T9" fmla="*/ 258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725">
                  <a:moveTo>
                    <a:pt x="0" y="258"/>
                  </a:moveTo>
                  <a:lnTo>
                    <a:pt x="799" y="0"/>
                  </a:lnTo>
                  <a:lnTo>
                    <a:pt x="1931" y="360"/>
                  </a:lnTo>
                  <a:lnTo>
                    <a:pt x="1145" y="725"/>
                  </a:lnTo>
                  <a:lnTo>
                    <a:pt x="0" y="258"/>
                  </a:lnTo>
                  <a:close/>
                </a:path>
              </a:pathLst>
            </a:custGeom>
            <a:gradFill rotWithShape="1">
              <a:gsLst>
                <a:gs pos="0">
                  <a:srgbClr val="727172">
                    <a:gamma/>
                    <a:shade val="46275"/>
                    <a:invGamma/>
                  </a:srgbClr>
                </a:gs>
                <a:gs pos="100000">
                  <a:srgbClr val="72717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392" y="2387"/>
              <a:ext cx="1421" cy="851"/>
            </a:xfrm>
            <a:custGeom>
              <a:avLst/>
              <a:gdLst>
                <a:gd name="T0" fmla="*/ 1130 w 1133"/>
                <a:gd name="T1" fmla="*/ 442 h 677"/>
                <a:gd name="T2" fmla="*/ 1133 w 1133"/>
                <a:gd name="T3" fmla="*/ 677 h 677"/>
                <a:gd name="T4" fmla="*/ 35 w 1133"/>
                <a:gd name="T5" fmla="*/ 239 h 677"/>
                <a:gd name="T6" fmla="*/ 45 w 1133"/>
                <a:gd name="T7" fmla="*/ 0 h 677"/>
                <a:gd name="T8" fmla="*/ 1130 w 1133"/>
                <a:gd name="T9" fmla="*/ 442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7">
                  <a:moveTo>
                    <a:pt x="1130" y="442"/>
                  </a:moveTo>
                  <a:cubicBezTo>
                    <a:pt x="1130" y="442"/>
                    <a:pt x="1115" y="566"/>
                    <a:pt x="1133" y="677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35" y="239"/>
                    <a:pt x="0" y="146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94" name="Group 21"/>
          <p:cNvGrpSpPr>
            <a:grpSpLocks/>
          </p:cNvGrpSpPr>
          <p:nvPr/>
        </p:nvGrpSpPr>
        <p:grpSpPr bwMode="auto">
          <a:xfrm>
            <a:off x="1440151" y="2022930"/>
            <a:ext cx="3225819" cy="1585480"/>
            <a:chOff x="237" y="1026"/>
            <a:chExt cx="2352" cy="1156"/>
          </a:xfrm>
        </p:grpSpPr>
        <p:sp>
          <p:nvSpPr>
            <p:cNvPr id="101" name="Freeform 22"/>
            <p:cNvSpPr>
              <a:spLocks/>
            </p:cNvSpPr>
            <p:nvPr/>
          </p:nvSpPr>
          <p:spPr bwMode="auto">
            <a:xfrm>
              <a:off x="1258" y="1642"/>
              <a:ext cx="1330" cy="531"/>
            </a:xfrm>
            <a:custGeom>
              <a:avLst/>
              <a:gdLst>
                <a:gd name="T0" fmla="*/ 696 w 1119"/>
                <a:gd name="T1" fmla="*/ 0 h 447"/>
                <a:gd name="T2" fmla="*/ 1119 w 1119"/>
                <a:gd name="T3" fmla="*/ 71 h 447"/>
                <a:gd name="T4" fmla="*/ 344 w 1119"/>
                <a:gd name="T5" fmla="*/ 447 h 447"/>
                <a:gd name="T6" fmla="*/ 0 w 1119"/>
                <a:gd name="T7" fmla="*/ 309 h 447"/>
                <a:gd name="T8" fmla="*/ 696 w 1119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7">
                  <a:moveTo>
                    <a:pt x="696" y="0"/>
                  </a:moveTo>
                  <a:lnTo>
                    <a:pt x="1119" y="71"/>
                  </a:lnTo>
                  <a:lnTo>
                    <a:pt x="344" y="447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333333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2" name="Freeform 23"/>
            <p:cNvSpPr>
              <a:spLocks/>
            </p:cNvSpPr>
            <p:nvPr/>
          </p:nvSpPr>
          <p:spPr bwMode="auto">
            <a:xfrm>
              <a:off x="1612" y="1487"/>
              <a:ext cx="927" cy="686"/>
            </a:xfrm>
            <a:custGeom>
              <a:avLst/>
              <a:gdLst>
                <a:gd name="T0" fmla="*/ 737 w 739"/>
                <a:gd name="T1" fmla="*/ 0 h 546"/>
                <a:gd name="T2" fmla="*/ 739 w 739"/>
                <a:gd name="T3" fmla="*/ 198 h 546"/>
                <a:gd name="T4" fmla="*/ 27 w 739"/>
                <a:gd name="T5" fmla="*/ 546 h 546"/>
                <a:gd name="T6" fmla="*/ 0 w 739"/>
                <a:gd name="T7" fmla="*/ 339 h 546"/>
                <a:gd name="T8" fmla="*/ 737 w 739"/>
                <a:gd name="T9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6">
                  <a:moveTo>
                    <a:pt x="737" y="0"/>
                  </a:moveTo>
                  <a:cubicBezTo>
                    <a:pt x="737" y="0"/>
                    <a:pt x="727" y="21"/>
                    <a:pt x="739" y="198"/>
                  </a:cubicBezTo>
                  <a:cubicBezTo>
                    <a:pt x="27" y="546"/>
                    <a:pt x="27" y="546"/>
                    <a:pt x="27" y="546"/>
                  </a:cubicBezTo>
                  <a:cubicBezTo>
                    <a:pt x="0" y="339"/>
                    <a:pt x="0" y="339"/>
                    <a:pt x="0" y="339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3" name="Freeform 24"/>
            <p:cNvSpPr>
              <a:spLocks/>
            </p:cNvSpPr>
            <p:nvPr/>
          </p:nvSpPr>
          <p:spPr bwMode="auto">
            <a:xfrm>
              <a:off x="1627" y="1453"/>
              <a:ext cx="962" cy="729"/>
            </a:xfrm>
            <a:custGeom>
              <a:avLst/>
              <a:gdLst>
                <a:gd name="T0" fmla="*/ 21 w 766"/>
                <a:gd name="T1" fmla="*/ 347 h 581"/>
                <a:gd name="T2" fmla="*/ 765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7 h 581"/>
                <a:gd name="T12" fmla="*/ 765 w 766"/>
                <a:gd name="T13" fmla="*/ 236 h 581"/>
                <a:gd name="T14" fmla="*/ 33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5" y="0"/>
                    <a:pt x="765" y="0"/>
                    <a:pt x="765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7"/>
                    <a:pt x="765" y="217"/>
                    <a:pt x="765" y="217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3" y="581"/>
                    <a:pt x="33" y="581"/>
                    <a:pt x="33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1"/>
                    <a:pt x="21" y="347"/>
                    <a:pt x="21" y="347"/>
                  </a:cubicBezTo>
                  <a:close/>
                </a:path>
              </a:pathLst>
            </a:custGeom>
            <a:gradFill rotWithShape="1">
              <a:gsLst>
                <a:gs pos="0">
                  <a:srgbClr val="B7B8B8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4" name="Freeform 25"/>
            <p:cNvSpPr>
              <a:spLocks/>
            </p:cNvSpPr>
            <p:nvPr/>
          </p:nvSpPr>
          <p:spPr bwMode="auto">
            <a:xfrm>
              <a:off x="294" y="1026"/>
              <a:ext cx="2294" cy="863"/>
            </a:xfrm>
            <a:custGeom>
              <a:avLst/>
              <a:gdLst>
                <a:gd name="T0" fmla="*/ 0 w 1930"/>
                <a:gd name="T1" fmla="*/ 259 h 726"/>
                <a:gd name="T2" fmla="*/ 798 w 1930"/>
                <a:gd name="T3" fmla="*/ 0 h 726"/>
                <a:gd name="T4" fmla="*/ 1930 w 1930"/>
                <a:gd name="T5" fmla="*/ 359 h 726"/>
                <a:gd name="T6" fmla="*/ 1145 w 1930"/>
                <a:gd name="T7" fmla="*/ 726 h 726"/>
                <a:gd name="T8" fmla="*/ 0 w 1930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0" h="726">
                  <a:moveTo>
                    <a:pt x="0" y="259"/>
                  </a:moveTo>
                  <a:lnTo>
                    <a:pt x="798" y="0"/>
                  </a:lnTo>
                  <a:lnTo>
                    <a:pt x="1930" y="359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5" name="Freeform 26"/>
            <p:cNvSpPr>
              <a:spLocks/>
            </p:cNvSpPr>
            <p:nvPr/>
          </p:nvSpPr>
          <p:spPr bwMode="auto">
            <a:xfrm>
              <a:off x="237" y="1334"/>
              <a:ext cx="1421" cy="848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8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5"/>
                    <a:pt x="1133" y="676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5" y="238"/>
                    <a:pt x="0" y="145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5F5F5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95" name="Group 27"/>
          <p:cNvGrpSpPr>
            <a:grpSpLocks/>
          </p:cNvGrpSpPr>
          <p:nvPr/>
        </p:nvGrpSpPr>
        <p:grpSpPr bwMode="auto">
          <a:xfrm>
            <a:off x="1119215" y="1649876"/>
            <a:ext cx="3225819" cy="1585480"/>
            <a:chOff x="691" y="346"/>
            <a:chExt cx="2352" cy="1156"/>
          </a:xfrm>
        </p:grpSpPr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1712" y="963"/>
              <a:ext cx="1330" cy="530"/>
            </a:xfrm>
            <a:custGeom>
              <a:avLst/>
              <a:gdLst>
                <a:gd name="T0" fmla="*/ 696 w 1119"/>
                <a:gd name="T1" fmla="*/ 0 h 446"/>
                <a:gd name="T2" fmla="*/ 1119 w 1119"/>
                <a:gd name="T3" fmla="*/ 71 h 446"/>
                <a:gd name="T4" fmla="*/ 344 w 1119"/>
                <a:gd name="T5" fmla="*/ 446 h 446"/>
                <a:gd name="T6" fmla="*/ 0 w 1119"/>
                <a:gd name="T7" fmla="*/ 309 h 446"/>
                <a:gd name="T8" fmla="*/ 696 w 1119"/>
                <a:gd name="T9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446">
                  <a:moveTo>
                    <a:pt x="696" y="0"/>
                  </a:moveTo>
                  <a:lnTo>
                    <a:pt x="1119" y="71"/>
                  </a:lnTo>
                  <a:lnTo>
                    <a:pt x="344" y="446"/>
                  </a:lnTo>
                  <a:lnTo>
                    <a:pt x="0" y="309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rgbClr val="92E4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2066" y="808"/>
              <a:ext cx="927" cy="685"/>
            </a:xfrm>
            <a:custGeom>
              <a:avLst/>
              <a:gdLst>
                <a:gd name="T0" fmla="*/ 737 w 739"/>
                <a:gd name="T1" fmla="*/ 0 h 545"/>
                <a:gd name="T2" fmla="*/ 739 w 739"/>
                <a:gd name="T3" fmla="*/ 198 h 545"/>
                <a:gd name="T4" fmla="*/ 27 w 739"/>
                <a:gd name="T5" fmla="*/ 545 h 545"/>
                <a:gd name="T6" fmla="*/ 0 w 739"/>
                <a:gd name="T7" fmla="*/ 338 h 545"/>
                <a:gd name="T8" fmla="*/ 737 w 739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545">
                  <a:moveTo>
                    <a:pt x="737" y="0"/>
                  </a:moveTo>
                  <a:cubicBezTo>
                    <a:pt x="737" y="0"/>
                    <a:pt x="727" y="20"/>
                    <a:pt x="739" y="198"/>
                  </a:cubicBezTo>
                  <a:cubicBezTo>
                    <a:pt x="27" y="545"/>
                    <a:pt x="27" y="545"/>
                    <a:pt x="27" y="545"/>
                  </a:cubicBezTo>
                  <a:cubicBezTo>
                    <a:pt x="0" y="338"/>
                    <a:pt x="0" y="338"/>
                    <a:pt x="0" y="338"/>
                  </a:cubicBez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E9EAEA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2083" y="770"/>
              <a:ext cx="960" cy="728"/>
            </a:xfrm>
            <a:custGeom>
              <a:avLst/>
              <a:gdLst>
                <a:gd name="T0" fmla="*/ 21 w 766"/>
                <a:gd name="T1" fmla="*/ 347 h 581"/>
                <a:gd name="T2" fmla="*/ 766 w 766"/>
                <a:gd name="T3" fmla="*/ 0 h 581"/>
                <a:gd name="T4" fmla="*/ 766 w 766"/>
                <a:gd name="T5" fmla="*/ 18 h 581"/>
                <a:gd name="T6" fmla="*/ 29 w 766"/>
                <a:gd name="T7" fmla="*/ 353 h 581"/>
                <a:gd name="T8" fmla="*/ 31 w 766"/>
                <a:gd name="T9" fmla="*/ 571 h 581"/>
                <a:gd name="T10" fmla="*/ 765 w 766"/>
                <a:gd name="T11" fmla="*/ 218 h 581"/>
                <a:gd name="T12" fmla="*/ 765 w 766"/>
                <a:gd name="T13" fmla="*/ 236 h 581"/>
                <a:gd name="T14" fmla="*/ 34 w 766"/>
                <a:gd name="T15" fmla="*/ 581 h 581"/>
                <a:gd name="T16" fmla="*/ 24 w 766"/>
                <a:gd name="T17" fmla="*/ 581 h 581"/>
                <a:gd name="T18" fmla="*/ 21 w 766"/>
                <a:gd name="T19" fmla="*/ 3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6" h="581">
                  <a:moveTo>
                    <a:pt x="21" y="347"/>
                  </a:moveTo>
                  <a:cubicBezTo>
                    <a:pt x="766" y="0"/>
                    <a:pt x="766" y="0"/>
                    <a:pt x="766" y="0"/>
                  </a:cubicBezTo>
                  <a:cubicBezTo>
                    <a:pt x="766" y="18"/>
                    <a:pt x="766" y="18"/>
                    <a:pt x="766" y="18"/>
                  </a:cubicBezTo>
                  <a:cubicBezTo>
                    <a:pt x="29" y="353"/>
                    <a:pt x="29" y="353"/>
                    <a:pt x="29" y="353"/>
                  </a:cubicBezTo>
                  <a:cubicBezTo>
                    <a:pt x="29" y="353"/>
                    <a:pt x="14" y="443"/>
                    <a:pt x="31" y="571"/>
                  </a:cubicBezTo>
                  <a:cubicBezTo>
                    <a:pt x="765" y="218"/>
                    <a:pt x="765" y="218"/>
                    <a:pt x="765" y="218"/>
                  </a:cubicBezTo>
                  <a:cubicBezTo>
                    <a:pt x="765" y="236"/>
                    <a:pt x="765" y="236"/>
                    <a:pt x="765" y="236"/>
                  </a:cubicBezTo>
                  <a:cubicBezTo>
                    <a:pt x="34" y="581"/>
                    <a:pt x="34" y="581"/>
                    <a:pt x="34" y="581"/>
                  </a:cubicBezTo>
                  <a:cubicBezTo>
                    <a:pt x="24" y="581"/>
                    <a:pt x="24" y="581"/>
                    <a:pt x="24" y="581"/>
                  </a:cubicBezTo>
                  <a:cubicBezTo>
                    <a:pt x="0" y="461"/>
                    <a:pt x="21" y="347"/>
                    <a:pt x="21" y="347"/>
                  </a:cubicBez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748" y="346"/>
              <a:ext cx="2295" cy="863"/>
            </a:xfrm>
            <a:custGeom>
              <a:avLst/>
              <a:gdLst>
                <a:gd name="T0" fmla="*/ 0 w 1931"/>
                <a:gd name="T1" fmla="*/ 259 h 726"/>
                <a:gd name="T2" fmla="*/ 799 w 1931"/>
                <a:gd name="T3" fmla="*/ 0 h 726"/>
                <a:gd name="T4" fmla="*/ 1931 w 1931"/>
                <a:gd name="T5" fmla="*/ 360 h 726"/>
                <a:gd name="T6" fmla="*/ 1145 w 1931"/>
                <a:gd name="T7" fmla="*/ 726 h 726"/>
                <a:gd name="T8" fmla="*/ 0 w 1931"/>
                <a:gd name="T9" fmla="*/ 259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1" h="726">
                  <a:moveTo>
                    <a:pt x="0" y="259"/>
                  </a:moveTo>
                  <a:lnTo>
                    <a:pt x="799" y="0"/>
                  </a:lnTo>
                  <a:lnTo>
                    <a:pt x="1931" y="360"/>
                  </a:lnTo>
                  <a:lnTo>
                    <a:pt x="1145" y="726"/>
                  </a:lnTo>
                  <a:lnTo>
                    <a:pt x="0" y="259"/>
                  </a:ln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691" y="654"/>
              <a:ext cx="1421" cy="848"/>
            </a:xfrm>
            <a:custGeom>
              <a:avLst/>
              <a:gdLst>
                <a:gd name="T0" fmla="*/ 1130 w 1133"/>
                <a:gd name="T1" fmla="*/ 442 h 676"/>
                <a:gd name="T2" fmla="*/ 1133 w 1133"/>
                <a:gd name="T3" fmla="*/ 676 h 676"/>
                <a:gd name="T4" fmla="*/ 35 w 1133"/>
                <a:gd name="T5" fmla="*/ 239 h 676"/>
                <a:gd name="T6" fmla="*/ 45 w 1133"/>
                <a:gd name="T7" fmla="*/ 0 h 676"/>
                <a:gd name="T8" fmla="*/ 1130 w 1133"/>
                <a:gd name="T9" fmla="*/ 4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676">
                  <a:moveTo>
                    <a:pt x="1130" y="442"/>
                  </a:moveTo>
                  <a:cubicBezTo>
                    <a:pt x="1130" y="442"/>
                    <a:pt x="1115" y="566"/>
                    <a:pt x="1133" y="67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35" y="239"/>
                    <a:pt x="0" y="145"/>
                    <a:pt x="45" y="0"/>
                  </a:cubicBezTo>
                  <a:lnTo>
                    <a:pt x="1130" y="442"/>
                  </a:lnTo>
                  <a:close/>
                </a:path>
              </a:pathLst>
            </a:custGeom>
            <a:solidFill>
              <a:srgbClr val="92E4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44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sp>
        <p:nvSpPr>
          <p:cNvPr id="121" name="Rectangle 34"/>
          <p:cNvSpPr>
            <a:spLocks noChangeArrowheads="1"/>
          </p:cNvSpPr>
          <p:nvPr/>
        </p:nvSpPr>
        <p:spPr bwMode="auto">
          <a:xfrm>
            <a:off x="5726048" y="3742156"/>
            <a:ext cx="2270241" cy="66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600" dirty="0">
                <a:latin typeface="+mj-lt"/>
              </a:rPr>
              <a:t>Always give your best never worry for results.</a:t>
            </a:r>
            <a:endParaRPr lang="zh-CN" altLang="en-US" sz="1600" dirty="0">
              <a:latin typeface="+mj-lt"/>
            </a:endParaRPr>
          </a:p>
        </p:txBody>
      </p:sp>
      <p:sp>
        <p:nvSpPr>
          <p:cNvPr id="122" name="Rectangle 35"/>
          <p:cNvSpPr>
            <a:spLocks noChangeArrowheads="1"/>
          </p:cNvSpPr>
          <p:nvPr/>
        </p:nvSpPr>
        <p:spPr bwMode="auto">
          <a:xfrm>
            <a:off x="7484609" y="3406386"/>
            <a:ext cx="51168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tr-TR" altLang="zh-CN" sz="1600" b="1" dirty="0">
                <a:latin typeface="+mj-lt"/>
                <a:ea typeface="微软雅黑" panose="020B0503020204020204" pitchFamily="34" charset="-122"/>
              </a:rPr>
              <a:t>Buy</a:t>
            </a:r>
            <a:endParaRPr lang="zh-CN" altLang="en-US" sz="1600" b="1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3" name="Rectangle 36"/>
          <p:cNvSpPr>
            <a:spLocks noChangeArrowheads="1"/>
          </p:cNvSpPr>
          <p:nvPr/>
        </p:nvSpPr>
        <p:spPr bwMode="auto">
          <a:xfrm>
            <a:off x="5726048" y="2302300"/>
            <a:ext cx="2270241" cy="957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600" dirty="0">
                <a:latin typeface="+mj-lt"/>
              </a:rPr>
              <a:t>Be an encourager, the world has enough critics already.</a:t>
            </a:r>
            <a:endParaRPr lang="zh-CN" altLang="en-US" sz="1600" dirty="0">
              <a:latin typeface="+mj-lt"/>
            </a:endParaRPr>
          </a:p>
        </p:txBody>
      </p:sp>
      <p:sp>
        <p:nvSpPr>
          <p:cNvPr id="124" name="Rectangle 37"/>
          <p:cNvSpPr>
            <a:spLocks noChangeArrowheads="1"/>
          </p:cNvSpPr>
          <p:nvPr/>
        </p:nvSpPr>
        <p:spPr bwMode="auto">
          <a:xfrm>
            <a:off x="7224923" y="1968559"/>
            <a:ext cx="77136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tr-TR" altLang="zh-CN" sz="1600" b="1" kern="0" dirty="0">
                <a:solidFill>
                  <a:srgbClr val="0067B4"/>
                </a:solidFill>
                <a:latin typeface="+mj-lt"/>
                <a:ea typeface="微软雅黑"/>
              </a:rPr>
              <a:t>Budget</a:t>
            </a:r>
            <a:endParaRPr lang="zh-CN" altLang="en-US" sz="1600" b="1" kern="0" dirty="0">
              <a:solidFill>
                <a:srgbClr val="0067B4"/>
              </a:solidFill>
              <a:latin typeface="+mj-lt"/>
              <a:ea typeface="微软雅黑"/>
            </a:endParaRPr>
          </a:p>
        </p:txBody>
      </p:sp>
      <p:cxnSp>
        <p:nvCxnSpPr>
          <p:cNvPr id="125" name="直接连接符 124"/>
          <p:cNvCxnSpPr/>
          <p:nvPr/>
        </p:nvCxnSpPr>
        <p:spPr>
          <a:xfrm>
            <a:off x="3608812" y="2283520"/>
            <a:ext cx="4371497" cy="0"/>
          </a:xfrm>
          <a:prstGeom prst="line">
            <a:avLst/>
          </a:prstGeom>
          <a:noFill/>
          <a:ln w="9525" cap="flat" cmpd="sng" algn="ctr">
            <a:solidFill>
              <a:srgbClr val="0067B4"/>
            </a:solidFill>
            <a:prstDash val="solid"/>
            <a:headEnd type="oval" w="med" len="med"/>
            <a:tailEnd type="none" w="med" len="med"/>
          </a:ln>
          <a:effectLst/>
        </p:spPr>
      </p:cxnSp>
      <p:cxnSp>
        <p:nvCxnSpPr>
          <p:cNvPr id="126" name="直接连接符 125"/>
          <p:cNvCxnSpPr/>
          <p:nvPr/>
        </p:nvCxnSpPr>
        <p:spPr>
          <a:xfrm>
            <a:off x="4002222" y="3742156"/>
            <a:ext cx="3978087" cy="0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olid"/>
            <a:headEnd type="oval" w="med" len="med"/>
            <a:tailEnd type="none" w="med" len="med"/>
          </a:ln>
          <a:effectLst/>
        </p:spPr>
      </p:cxnSp>
      <p:sp>
        <p:nvSpPr>
          <p:cNvPr id="127" name="矩形 126"/>
          <p:cNvSpPr/>
          <p:nvPr/>
        </p:nvSpPr>
        <p:spPr>
          <a:xfrm>
            <a:off x="7023009" y="1145747"/>
            <a:ext cx="973280" cy="4801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tr-TR" altLang="zh-CN" sz="2520" b="1" kern="10" dirty="0" err="1">
                <a:solidFill>
                  <a:srgbClr val="0067B4"/>
                </a:solidFill>
                <a:latin typeface="+mj-lt"/>
                <a:ea typeface="微软雅黑" pitchFamily="34" charset="-122"/>
              </a:rPr>
              <a:t>Brand</a:t>
            </a:r>
            <a:endParaRPr lang="zh-CN" altLang="en-US" sz="2520" b="1" kern="10" dirty="0">
              <a:solidFill>
                <a:srgbClr val="0067B4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1" name="TextBox 63"/>
          <p:cNvSpPr txBox="1"/>
          <p:nvPr/>
        </p:nvSpPr>
        <p:spPr>
          <a:xfrm>
            <a:off x="1018535" y="0"/>
            <a:ext cx="148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Cerenomy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439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  <p:bldP spid="123" grpId="0"/>
      <p:bldP spid="124" grpId="0"/>
      <p:bldP spid="127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-985"/>
            <a:ext cx="9150889" cy="514547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3432175" y="654050"/>
            <a:ext cx="3352800" cy="477510"/>
            <a:chOff x="3403600" y="863600"/>
            <a:chExt cx="3352800" cy="477510"/>
          </a:xfrm>
        </p:grpSpPr>
        <p:grpSp>
          <p:nvGrpSpPr>
            <p:cNvPr id="19" name="组合 18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9" name="剪去对角的矩形 8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  <p:sp>
            <p:nvSpPr>
              <p:cNvPr id="18" name="对角圆角矩形 17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3403600" y="879445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024431" y="879445"/>
              <a:ext cx="17732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Infographics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432175" y="1328367"/>
            <a:ext cx="3352800" cy="477510"/>
            <a:chOff x="3403600" y="863600"/>
            <a:chExt cx="3352800" cy="477510"/>
          </a:xfrm>
        </p:grpSpPr>
        <p:grpSp>
          <p:nvGrpSpPr>
            <p:cNvPr id="24" name="组合 23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27" name="剪去对角的矩形 26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  <p:sp>
            <p:nvSpPr>
              <p:cNvPr id="28" name="对角圆角矩形 27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3403600" y="879445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024431" y="879445"/>
              <a:ext cx="12939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Opening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32175" y="2002684"/>
            <a:ext cx="3352800" cy="477510"/>
            <a:chOff x="3403600" y="863600"/>
            <a:chExt cx="3352800" cy="477510"/>
          </a:xfrm>
        </p:grpSpPr>
        <p:grpSp>
          <p:nvGrpSpPr>
            <p:cNvPr id="30" name="组合 29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33" name="剪去对角的矩形 32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  <p:sp>
            <p:nvSpPr>
              <p:cNvPr id="34" name="对角圆角矩形 33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403600" y="879445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024431" y="879445"/>
              <a:ext cx="14864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Cerenomy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432175" y="2677002"/>
            <a:ext cx="3352800" cy="477510"/>
            <a:chOff x="3403600" y="863600"/>
            <a:chExt cx="3352800" cy="477510"/>
          </a:xfrm>
        </p:grpSpPr>
        <p:grpSp>
          <p:nvGrpSpPr>
            <p:cNvPr id="36" name="组合 35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39" name="剪去对角的矩形 38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  <p:sp>
            <p:nvSpPr>
              <p:cNvPr id="40" name="对角圆角矩形 39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b="1">
                  <a:latin typeface="+mj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3403600" y="879445"/>
              <a:ext cx="5245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024431" y="879445"/>
              <a:ext cx="14048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2400" b="1" dirty="0" err="1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Speakers</a:t>
              </a:r>
              <a:r>
                <a:rPr lang="tr-TR" altLang="zh-CN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 </a:t>
              </a:r>
              <a:endParaRPr lang="zh-CN" altLang="en-US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6839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菱形 10"/>
          <p:cNvSpPr/>
          <p:nvPr/>
        </p:nvSpPr>
        <p:spPr>
          <a:xfrm>
            <a:off x="2941797" y="1181527"/>
            <a:ext cx="3310413" cy="3310413"/>
          </a:xfrm>
          <a:prstGeom prst="diamond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任意多边形 11"/>
          <p:cNvSpPr/>
          <p:nvPr/>
        </p:nvSpPr>
        <p:spPr>
          <a:xfrm>
            <a:off x="3141822" y="1510139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54A9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altLang="zh-CN" sz="1800" b="1" dirty="0" err="1">
                <a:solidFill>
                  <a:schemeClr val="bg1"/>
                </a:solidFill>
                <a:latin typeface="+mj-lt"/>
                <a:ea typeface="微软雅黑" pitchFamily="34" charset="-122"/>
              </a:rPr>
              <a:t>Choose</a:t>
            </a:r>
            <a:endParaRPr lang="zh-CN" altLang="en-US" sz="18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677728" y="1510139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54A9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altLang="zh-CN" sz="1800" b="1" dirty="0" err="1">
                <a:solidFill>
                  <a:schemeClr val="bg1"/>
                </a:solidFill>
                <a:latin typeface="+mj-lt"/>
                <a:ea typeface="微软雅黑" pitchFamily="34" charset="-122"/>
              </a:rPr>
              <a:t>Certifica</a:t>
            </a:r>
            <a:endParaRPr lang="zh-CN" altLang="en-US" sz="18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141822" y="3046045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7EC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altLang="zh-CN" sz="1800" b="1" dirty="0" err="1">
                <a:solidFill>
                  <a:schemeClr val="bg1"/>
                </a:solidFill>
                <a:latin typeface="+mj-lt"/>
                <a:ea typeface="微软雅黑" pitchFamily="34" charset="-122"/>
              </a:rPr>
              <a:t>Cancel</a:t>
            </a:r>
            <a:endParaRPr lang="zh-CN" altLang="en-US" sz="18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677728" y="3046045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7EC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altLang="zh-CN" sz="1800" b="1" dirty="0" err="1">
                <a:solidFill>
                  <a:schemeClr val="bg1"/>
                </a:solidFill>
                <a:latin typeface="+mj-lt"/>
                <a:ea typeface="微软雅黑" pitchFamily="34" charset="-122"/>
              </a:rPr>
              <a:t>Calculate</a:t>
            </a:r>
            <a:endParaRPr lang="zh-CN" altLang="en-US" sz="1800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349344" y="1578828"/>
            <a:ext cx="165526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God sometimes 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removes people from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your life to protect you.</a:t>
            </a:r>
            <a:endParaRPr lang="zh-CN" alt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99347" y="1595864"/>
            <a:ext cx="16741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Education is the most 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powerful weapon which 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you can use to change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 the world.</a:t>
            </a:r>
            <a:endParaRPr lang="zh-CN" alt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449286" y="3161823"/>
            <a:ext cx="16741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Education is the most 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powerful weapon which 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you can use to change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 the world.</a:t>
            </a:r>
            <a:endParaRPr lang="zh-CN" alt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199347" y="3151773"/>
            <a:ext cx="165526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God sometimes 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removes people from</a:t>
            </a:r>
            <a:endParaRPr lang="tr-TR" altLang="zh-CN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 your life to protect you.</a:t>
            </a:r>
            <a:endParaRPr lang="zh-CN" alt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63"/>
          <p:cNvSpPr txBox="1"/>
          <p:nvPr/>
        </p:nvSpPr>
        <p:spPr>
          <a:xfrm>
            <a:off x="1018535" y="0"/>
            <a:ext cx="1486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Cerenomy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4351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27" grpId="0"/>
      <p:bldP spid="28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-985"/>
            <a:ext cx="9150889" cy="5145470"/>
          </a:xfrm>
          <a:prstGeom prst="rect">
            <a:avLst/>
          </a:prstGeom>
        </p:spPr>
      </p:pic>
      <p:grpSp>
        <p:nvGrpSpPr>
          <p:cNvPr id="11" name="组合 21"/>
          <p:cNvGrpSpPr/>
          <p:nvPr/>
        </p:nvGrpSpPr>
        <p:grpSpPr>
          <a:xfrm>
            <a:off x="3444225" y="1549400"/>
            <a:ext cx="5670176" cy="730250"/>
            <a:chOff x="3403600" y="863600"/>
            <a:chExt cx="3352800" cy="431800"/>
          </a:xfrm>
        </p:grpSpPr>
        <p:grpSp>
          <p:nvGrpSpPr>
            <p:cNvPr id="12" name="组合 18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15" name="剪去对角的矩形 8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  <p:sp>
            <p:nvSpPr>
              <p:cNvPr id="16" name="对角圆角矩形 17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</p:grpSp>
        <p:sp>
          <p:nvSpPr>
            <p:cNvPr id="13" name="文本框 19"/>
            <p:cNvSpPr txBox="1"/>
            <p:nvPr/>
          </p:nvSpPr>
          <p:spPr>
            <a:xfrm>
              <a:off x="3459591" y="906610"/>
              <a:ext cx="367013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</a:t>
              </a:r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0"/>
            <p:cNvSpPr txBox="1"/>
            <p:nvPr/>
          </p:nvSpPr>
          <p:spPr>
            <a:xfrm>
              <a:off x="4070458" y="906610"/>
              <a:ext cx="1165113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SPEAKERS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321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弧形 75"/>
          <p:cNvSpPr/>
          <p:nvPr/>
        </p:nvSpPr>
        <p:spPr>
          <a:xfrm>
            <a:off x="1145915" y="1131608"/>
            <a:ext cx="3120283" cy="3120283"/>
          </a:xfrm>
          <a:prstGeom prst="arc">
            <a:avLst>
              <a:gd name="adj1" fmla="val 830435"/>
              <a:gd name="adj2" fmla="val 10793851"/>
            </a:avLst>
          </a:prstGeom>
          <a:ln w="254000">
            <a:solidFill>
              <a:srgbClr val="66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>
              <a:latin typeface="+mj-lt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2753078" y="1869836"/>
            <a:ext cx="612081" cy="1883785"/>
            <a:chOff x="6656632" y="2132856"/>
            <a:chExt cx="918038" cy="2825421"/>
          </a:xfrm>
        </p:grpSpPr>
        <p:grpSp>
          <p:nvGrpSpPr>
            <p:cNvPr id="78" name="组合 77"/>
            <p:cNvGrpSpPr/>
            <p:nvPr/>
          </p:nvGrpSpPr>
          <p:grpSpPr>
            <a:xfrm>
              <a:off x="6656632" y="2132856"/>
              <a:ext cx="864000" cy="2825421"/>
              <a:chOff x="6656632" y="2132856"/>
              <a:chExt cx="864000" cy="2825421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7017271" y="4815555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rgbClr val="54A9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>
                  <a:latin typeface="+mj-lt"/>
                </a:endParaRPr>
              </a:p>
            </p:txBody>
          </p:sp>
          <p:cxnSp>
            <p:nvCxnSpPr>
              <p:cNvPr id="81" name="直接连接符 80"/>
              <p:cNvCxnSpPr>
                <a:stCxn id="80" idx="0"/>
              </p:cNvCxnSpPr>
              <p:nvPr/>
            </p:nvCxnSpPr>
            <p:spPr>
              <a:xfrm flipV="1">
                <a:off x="7088632" y="3014708"/>
                <a:ext cx="324" cy="1800847"/>
              </a:xfrm>
              <a:prstGeom prst="line">
                <a:avLst/>
              </a:prstGeom>
              <a:noFill/>
              <a:ln w="38100">
                <a:solidFill>
                  <a:srgbClr val="54A9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2" name="弧形 81"/>
              <p:cNvSpPr/>
              <p:nvPr/>
            </p:nvSpPr>
            <p:spPr>
              <a:xfrm>
                <a:off x="6656632" y="2132856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rgbClr val="54A9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>
                  <a:latin typeface="+mj-lt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6710632" y="2187164"/>
                <a:ext cx="756000" cy="756000"/>
              </a:xfrm>
              <a:prstGeom prst="ellipse">
                <a:avLst/>
              </a:prstGeom>
              <a:solidFill>
                <a:srgbClr val="54A9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 dirty="0">
                  <a:latin typeface="+mj-lt"/>
                </a:endParaRPr>
              </a:p>
            </p:txBody>
          </p:sp>
        </p:grpSp>
        <p:sp>
          <p:nvSpPr>
            <p:cNvPr id="79" name="文本框 20"/>
            <p:cNvSpPr txBox="1"/>
            <p:nvPr/>
          </p:nvSpPr>
          <p:spPr>
            <a:xfrm>
              <a:off x="6744709" y="2350575"/>
              <a:ext cx="829961" cy="470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40" dirty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28%</a:t>
              </a:r>
              <a:endParaRPr lang="zh-CN" altLang="en-US" sz="1440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84" name="弧形 83"/>
          <p:cNvSpPr/>
          <p:nvPr/>
        </p:nvSpPr>
        <p:spPr>
          <a:xfrm>
            <a:off x="1385937" y="1371630"/>
            <a:ext cx="2640239" cy="2640239"/>
          </a:xfrm>
          <a:prstGeom prst="arc">
            <a:avLst>
              <a:gd name="adj1" fmla="val 2938498"/>
              <a:gd name="adj2" fmla="val 10793851"/>
            </a:avLst>
          </a:prstGeom>
          <a:ln w="254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>
              <a:latin typeface="+mj-lt"/>
            </a:endParaRPr>
          </a:p>
        </p:txBody>
      </p:sp>
      <p:sp>
        <p:nvSpPr>
          <p:cNvPr id="85" name="弧形 84"/>
          <p:cNvSpPr/>
          <p:nvPr/>
        </p:nvSpPr>
        <p:spPr>
          <a:xfrm>
            <a:off x="1625958" y="1611652"/>
            <a:ext cx="2160196" cy="2160196"/>
          </a:xfrm>
          <a:prstGeom prst="arc">
            <a:avLst>
              <a:gd name="adj1" fmla="val 4654623"/>
              <a:gd name="adj2" fmla="val 10793851"/>
            </a:avLst>
          </a:prstGeom>
          <a:ln w="254000">
            <a:solidFill>
              <a:srgbClr val="54A9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>
              <a:latin typeface="+mj-lt"/>
            </a:endParaRPr>
          </a:p>
        </p:txBody>
      </p:sp>
      <p:sp>
        <p:nvSpPr>
          <p:cNvPr id="86" name="弧形 85"/>
          <p:cNvSpPr/>
          <p:nvPr/>
        </p:nvSpPr>
        <p:spPr>
          <a:xfrm>
            <a:off x="1865979" y="1851674"/>
            <a:ext cx="1680152" cy="1680152"/>
          </a:xfrm>
          <a:prstGeom prst="arc">
            <a:avLst>
              <a:gd name="adj1" fmla="val 7924595"/>
              <a:gd name="adj2" fmla="val 10793851"/>
            </a:avLst>
          </a:prstGeom>
          <a:ln w="254000">
            <a:solidFill>
              <a:srgbClr val="92E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>
              <a:latin typeface="+mj-lt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945370" y="1773385"/>
            <a:ext cx="1064074" cy="938801"/>
            <a:chOff x="542410" y="1970428"/>
            <a:chExt cx="1182305" cy="1043112"/>
          </a:xfrm>
        </p:grpSpPr>
        <p:sp>
          <p:nvSpPr>
            <p:cNvPr id="88" name="文本框 29"/>
            <p:cNvSpPr txBox="1"/>
            <p:nvPr/>
          </p:nvSpPr>
          <p:spPr>
            <a:xfrm>
              <a:off x="542410" y="1970428"/>
              <a:ext cx="393270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tr-TR" altLang="zh-CN" sz="1100" b="1" dirty="0" err="1">
                  <a:latin typeface="+mj-lt"/>
                  <a:ea typeface="微软雅黑" panose="020B0503020204020204" pitchFamily="34" charset="-122"/>
                </a:rPr>
                <a:t>Commission</a:t>
              </a:r>
              <a:endParaRPr lang="zh-CN" altLang="en-US" sz="1100" b="1" dirty="0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33"/>
            <p:cNvSpPr txBox="1"/>
            <p:nvPr/>
          </p:nvSpPr>
          <p:spPr>
            <a:xfrm>
              <a:off x="805421" y="1970428"/>
              <a:ext cx="393270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tr-TR" altLang="zh-CN" sz="1100" b="1" dirty="0" err="1">
                  <a:latin typeface="+mj-lt"/>
                  <a:ea typeface="微软雅黑" panose="020B0503020204020204" pitchFamily="34" charset="-122"/>
                </a:rPr>
                <a:t>Competition</a:t>
              </a:r>
              <a:endParaRPr lang="zh-CN" altLang="en-US" sz="1100" b="1" dirty="0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34"/>
            <p:cNvSpPr txBox="1"/>
            <p:nvPr/>
          </p:nvSpPr>
          <p:spPr>
            <a:xfrm>
              <a:off x="1068432" y="1970428"/>
              <a:ext cx="393270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tr-TR" altLang="zh-CN" sz="1100" b="1" dirty="0" err="1">
                  <a:latin typeface="+mj-lt"/>
                  <a:ea typeface="微软雅黑" panose="020B0503020204020204" pitchFamily="34" charset="-122"/>
                </a:rPr>
                <a:t>Complain</a:t>
              </a:r>
              <a:endParaRPr lang="zh-CN" altLang="en-US" sz="1100" b="1" dirty="0"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91" name="文本框 35"/>
            <p:cNvSpPr txBox="1"/>
            <p:nvPr/>
          </p:nvSpPr>
          <p:spPr>
            <a:xfrm>
              <a:off x="1331445" y="1970428"/>
              <a:ext cx="393270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tr-TR" altLang="zh-CN" sz="1100" b="1" dirty="0" err="1">
                  <a:latin typeface="+mj-lt"/>
                  <a:ea typeface="微软雅黑" panose="020B0503020204020204" pitchFamily="34" charset="-122"/>
                </a:rPr>
                <a:t>Comparison</a:t>
              </a:r>
              <a:endParaRPr lang="zh-CN" altLang="en-US" sz="1100" b="1" dirty="0"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351837" y="1869837"/>
            <a:ext cx="612081" cy="1779701"/>
            <a:chOff x="4583023" y="1773463"/>
            <a:chExt cx="918038" cy="2669309"/>
          </a:xfrm>
        </p:grpSpPr>
        <p:sp>
          <p:nvSpPr>
            <p:cNvPr id="93" name="椭圆 92"/>
            <p:cNvSpPr/>
            <p:nvPr/>
          </p:nvSpPr>
          <p:spPr>
            <a:xfrm>
              <a:off x="4943662" y="4300050"/>
              <a:ext cx="142722" cy="142722"/>
            </a:xfrm>
            <a:prstGeom prst="ellips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80">
                <a:latin typeface="+mj-lt"/>
              </a:endParaRPr>
            </a:p>
          </p:txBody>
        </p:sp>
        <p:cxnSp>
          <p:nvCxnSpPr>
            <p:cNvPr id="94" name="直接连接符 93"/>
            <p:cNvCxnSpPr>
              <a:stCxn id="93" idx="0"/>
            </p:cNvCxnSpPr>
            <p:nvPr/>
          </p:nvCxnSpPr>
          <p:spPr>
            <a:xfrm flipV="1">
              <a:off x="5015023" y="2637463"/>
              <a:ext cx="0" cy="1662587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5" name="弧形 94"/>
            <p:cNvSpPr/>
            <p:nvPr/>
          </p:nvSpPr>
          <p:spPr>
            <a:xfrm>
              <a:off x="4583023" y="1773463"/>
              <a:ext cx="864000" cy="864000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80">
                <a:latin typeface="+mj-lt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4637023" y="1827771"/>
              <a:ext cx="756000" cy="756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80" dirty="0">
                <a:latin typeface="+mj-lt"/>
              </a:endParaRPr>
            </a:p>
          </p:txBody>
        </p:sp>
        <p:sp>
          <p:nvSpPr>
            <p:cNvPr id="97" name="文本框 38"/>
            <p:cNvSpPr txBox="1"/>
            <p:nvPr/>
          </p:nvSpPr>
          <p:spPr>
            <a:xfrm>
              <a:off x="4671100" y="1991182"/>
              <a:ext cx="829961" cy="470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40" dirty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38%</a:t>
              </a:r>
              <a:endParaRPr lang="zh-CN" altLang="en-US" sz="1440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950600" y="1869836"/>
            <a:ext cx="612081" cy="1151370"/>
            <a:chOff x="6656632" y="2132856"/>
            <a:chExt cx="918038" cy="1726898"/>
          </a:xfrm>
        </p:grpSpPr>
        <p:grpSp>
          <p:nvGrpSpPr>
            <p:cNvPr id="99" name="组合 98"/>
            <p:cNvGrpSpPr/>
            <p:nvPr/>
          </p:nvGrpSpPr>
          <p:grpSpPr>
            <a:xfrm>
              <a:off x="6656632" y="2132856"/>
              <a:ext cx="864000" cy="1726898"/>
              <a:chOff x="6656632" y="2132856"/>
              <a:chExt cx="864000" cy="172689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7017271" y="3717032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>
                  <a:latin typeface="+mj-lt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 flipV="1">
                <a:off x="7088309" y="2996952"/>
                <a:ext cx="647" cy="720080"/>
              </a:xfrm>
              <a:prstGeom prst="line">
                <a:avLst/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3" name="弧形 102"/>
              <p:cNvSpPr/>
              <p:nvPr/>
            </p:nvSpPr>
            <p:spPr>
              <a:xfrm>
                <a:off x="6656632" y="2132856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>
                  <a:latin typeface="+mj-lt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6710632" y="2187164"/>
                <a:ext cx="756000" cy="756000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 dirty="0">
                  <a:latin typeface="+mj-lt"/>
                </a:endParaRPr>
              </a:p>
            </p:txBody>
          </p:sp>
        </p:grpSp>
        <p:sp>
          <p:nvSpPr>
            <p:cNvPr id="100" name="文本框 45"/>
            <p:cNvSpPr txBox="1"/>
            <p:nvPr/>
          </p:nvSpPr>
          <p:spPr>
            <a:xfrm>
              <a:off x="6744709" y="2350575"/>
              <a:ext cx="829961" cy="470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40" dirty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46%</a:t>
              </a:r>
              <a:endParaRPr lang="zh-CN" altLang="en-US" sz="1440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154311" y="1869836"/>
            <a:ext cx="576052" cy="1548072"/>
            <a:chOff x="1885679" y="2077596"/>
            <a:chExt cx="640058" cy="1720080"/>
          </a:xfrm>
        </p:grpSpPr>
        <p:grpSp>
          <p:nvGrpSpPr>
            <p:cNvPr id="106" name="组合 105"/>
            <p:cNvGrpSpPr/>
            <p:nvPr/>
          </p:nvGrpSpPr>
          <p:grpSpPr>
            <a:xfrm>
              <a:off x="1885679" y="2077596"/>
              <a:ext cx="640058" cy="1720080"/>
              <a:chOff x="6656632" y="2132856"/>
              <a:chExt cx="864000" cy="2321897"/>
            </a:xfrm>
          </p:grpSpPr>
          <p:grpSp>
            <p:nvGrpSpPr>
              <p:cNvPr id="108" name="组合 107"/>
              <p:cNvGrpSpPr/>
              <p:nvPr/>
            </p:nvGrpSpPr>
            <p:grpSpPr>
              <a:xfrm>
                <a:off x="6656632" y="2132856"/>
                <a:ext cx="864000" cy="2321897"/>
                <a:chOff x="6656632" y="2132856"/>
                <a:chExt cx="864000" cy="2321897"/>
              </a:xfrm>
            </p:grpSpPr>
            <p:sp>
              <p:nvSpPr>
                <p:cNvPr id="110" name="椭圆 109"/>
                <p:cNvSpPr/>
                <p:nvPr/>
              </p:nvSpPr>
              <p:spPr>
                <a:xfrm>
                  <a:off x="6710256" y="4312031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rgbClr val="92E4F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80">
                    <a:latin typeface="+mj-lt"/>
                  </a:endParaRPr>
                </a:p>
              </p:txBody>
            </p:sp>
            <p:cxnSp>
              <p:nvCxnSpPr>
                <p:cNvPr id="111" name="直接连接符 110"/>
                <p:cNvCxnSpPr/>
                <p:nvPr/>
              </p:nvCxnSpPr>
              <p:spPr>
                <a:xfrm flipV="1">
                  <a:off x="7088956" y="2996952"/>
                  <a:ext cx="0" cy="1079473"/>
                </a:xfrm>
                <a:prstGeom prst="line">
                  <a:avLst/>
                </a:prstGeom>
                <a:noFill/>
                <a:ln w="38100">
                  <a:solidFill>
                    <a:srgbClr val="92E4F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12" name="弧形 111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rgbClr val="92E4F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80">
                    <a:latin typeface="+mj-lt"/>
                  </a:endParaRPr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rgbClr val="92E4F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80" dirty="0">
                    <a:latin typeface="+mj-lt"/>
                  </a:endParaRPr>
                </a:p>
              </p:txBody>
            </p:sp>
          </p:grpSp>
          <p:sp>
            <p:nvSpPr>
              <p:cNvPr id="109" name="文本框 52"/>
              <p:cNvSpPr txBox="1"/>
              <p:nvPr/>
            </p:nvSpPr>
            <p:spPr>
              <a:xfrm>
                <a:off x="6744709" y="2350575"/>
                <a:ext cx="676085" cy="470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40" dirty="0">
                    <a:solidFill>
                      <a:schemeClr val="bg1"/>
                    </a:solidFill>
                    <a:latin typeface="+mj-lt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9%</a:t>
                </a:r>
                <a:endParaRPr lang="zh-CN" altLang="en-US" sz="1440" dirty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07" name="直接连接符 106"/>
            <p:cNvCxnSpPr>
              <a:endCxn id="110" idx="7"/>
            </p:cNvCxnSpPr>
            <p:nvPr/>
          </p:nvCxnSpPr>
          <p:spPr>
            <a:xfrm flipH="1">
              <a:off x="2015650" y="3504548"/>
              <a:ext cx="195052" cy="202881"/>
            </a:xfrm>
            <a:prstGeom prst="line">
              <a:avLst/>
            </a:prstGeom>
            <a:noFill/>
            <a:ln w="38100">
              <a:solidFill>
                <a:srgbClr val="92E4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6281260" y="1834585"/>
            <a:ext cx="1719651" cy="961925"/>
            <a:chOff x="6471177" y="2038427"/>
            <a:chExt cx="1910723" cy="1068805"/>
          </a:xfrm>
          <a:solidFill>
            <a:srgbClr val="54A9EA"/>
          </a:solidFill>
        </p:grpSpPr>
        <p:sp>
          <p:nvSpPr>
            <p:cNvPr id="115" name="任意多边形 114"/>
            <p:cNvSpPr>
              <a:spLocks noChangeArrowheads="1"/>
            </p:cNvSpPr>
            <p:nvPr/>
          </p:nvSpPr>
          <p:spPr bwMode="auto">
            <a:xfrm>
              <a:off x="8278420" y="2044233"/>
              <a:ext cx="103480" cy="503753"/>
            </a:xfrm>
            <a:custGeom>
              <a:avLst/>
              <a:gdLst>
                <a:gd name="connsiteX0" fmla="*/ 68388 w 139685"/>
                <a:gd name="connsiteY0" fmla="*/ 117634 h 680005"/>
                <a:gd name="connsiteX1" fmla="*/ 125060 w 139685"/>
                <a:gd name="connsiteY1" fmla="*/ 117634 h 680005"/>
                <a:gd name="connsiteX2" fmla="*/ 139685 w 139685"/>
                <a:gd name="connsiteY2" fmla="*/ 117634 h 680005"/>
                <a:gd name="connsiteX3" fmla="*/ 139685 w 139685"/>
                <a:gd name="connsiteY3" fmla="*/ 402472 h 680005"/>
                <a:gd name="connsiteX4" fmla="*/ 139523 w 139685"/>
                <a:gd name="connsiteY4" fmla="*/ 402472 h 680005"/>
                <a:gd name="connsiteX5" fmla="*/ 124564 w 139685"/>
                <a:gd name="connsiteY5" fmla="*/ 402472 h 680005"/>
                <a:gd name="connsiteX6" fmla="*/ 124564 w 139685"/>
                <a:gd name="connsiteY6" fmla="*/ 648357 h 680005"/>
                <a:gd name="connsiteX7" fmla="*/ 95254 w 139685"/>
                <a:gd name="connsiteY7" fmla="*/ 680005 h 680005"/>
                <a:gd name="connsiteX8" fmla="*/ 63503 w 139685"/>
                <a:gd name="connsiteY8" fmla="*/ 648357 h 680005"/>
                <a:gd name="connsiteX9" fmla="*/ 63503 w 139685"/>
                <a:gd name="connsiteY9" fmla="*/ 370823 h 680005"/>
                <a:gd name="connsiteX10" fmla="*/ 63503 w 139685"/>
                <a:gd name="connsiteY10" fmla="*/ 363519 h 680005"/>
                <a:gd name="connsiteX11" fmla="*/ 63503 w 139685"/>
                <a:gd name="connsiteY11" fmla="*/ 210145 h 680005"/>
                <a:gd name="connsiteX12" fmla="*/ 43963 w 139685"/>
                <a:gd name="connsiteY12" fmla="*/ 210145 h 680005"/>
                <a:gd name="connsiteX13" fmla="*/ 43963 w 139685"/>
                <a:gd name="connsiteY13" fmla="*/ 370823 h 680005"/>
                <a:gd name="connsiteX14" fmla="*/ 21982 w 139685"/>
                <a:gd name="connsiteY14" fmla="*/ 392733 h 680005"/>
                <a:gd name="connsiteX15" fmla="*/ 0 w 139685"/>
                <a:gd name="connsiteY15" fmla="*/ 370823 h 680005"/>
                <a:gd name="connsiteX16" fmla="*/ 0 w 139685"/>
                <a:gd name="connsiteY16" fmla="*/ 183366 h 680005"/>
                <a:gd name="connsiteX17" fmla="*/ 0 w 139685"/>
                <a:gd name="connsiteY17" fmla="*/ 176062 h 680005"/>
                <a:gd name="connsiteX18" fmla="*/ 0 w 139685"/>
                <a:gd name="connsiteY18" fmla="*/ 173627 h 680005"/>
                <a:gd name="connsiteX19" fmla="*/ 68388 w 139685"/>
                <a:gd name="connsiteY19" fmla="*/ 117634 h 680005"/>
                <a:gd name="connsiteX20" fmla="*/ 134144 w 139685"/>
                <a:gd name="connsiteY20" fmla="*/ 0 h 680005"/>
                <a:gd name="connsiteX21" fmla="*/ 139685 w 139685"/>
                <a:gd name="connsiteY21" fmla="*/ 2295 h 680005"/>
                <a:gd name="connsiteX22" fmla="*/ 139685 w 139685"/>
                <a:gd name="connsiteY22" fmla="*/ 105020 h 680005"/>
                <a:gd name="connsiteX23" fmla="*/ 134144 w 139685"/>
                <a:gd name="connsiteY23" fmla="*/ 107315 h 680005"/>
                <a:gd name="connsiteX24" fmla="*/ 80486 w 139685"/>
                <a:gd name="connsiteY24" fmla="*/ 53658 h 680005"/>
                <a:gd name="connsiteX25" fmla="*/ 134144 w 139685"/>
                <a:gd name="connsiteY25" fmla="*/ 0 h 68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9685" h="680005">
                  <a:moveTo>
                    <a:pt x="68388" y="117634"/>
                  </a:moveTo>
                  <a:cubicBezTo>
                    <a:pt x="68388" y="117634"/>
                    <a:pt x="68388" y="117634"/>
                    <a:pt x="125060" y="117634"/>
                  </a:cubicBezTo>
                  <a:lnTo>
                    <a:pt x="139685" y="117634"/>
                  </a:lnTo>
                  <a:lnTo>
                    <a:pt x="139685" y="402472"/>
                  </a:lnTo>
                  <a:lnTo>
                    <a:pt x="139523" y="402472"/>
                  </a:lnTo>
                  <a:cubicBezTo>
                    <a:pt x="137386" y="402472"/>
                    <a:pt x="133112" y="402472"/>
                    <a:pt x="124564" y="402472"/>
                  </a:cubicBezTo>
                  <a:cubicBezTo>
                    <a:pt x="124564" y="402472"/>
                    <a:pt x="124564" y="402472"/>
                    <a:pt x="124564" y="648357"/>
                  </a:cubicBezTo>
                  <a:cubicBezTo>
                    <a:pt x="124564" y="665398"/>
                    <a:pt x="112351" y="680005"/>
                    <a:pt x="95254" y="680005"/>
                  </a:cubicBezTo>
                  <a:cubicBezTo>
                    <a:pt x="78157" y="680005"/>
                    <a:pt x="63503" y="665398"/>
                    <a:pt x="63503" y="648357"/>
                  </a:cubicBezTo>
                  <a:cubicBezTo>
                    <a:pt x="63503" y="648357"/>
                    <a:pt x="63503" y="648357"/>
                    <a:pt x="63503" y="370823"/>
                  </a:cubicBezTo>
                  <a:cubicBezTo>
                    <a:pt x="63503" y="368388"/>
                    <a:pt x="63503" y="365954"/>
                    <a:pt x="63503" y="363519"/>
                  </a:cubicBezTo>
                  <a:cubicBezTo>
                    <a:pt x="63503" y="363519"/>
                    <a:pt x="63503" y="363519"/>
                    <a:pt x="63503" y="210145"/>
                  </a:cubicBezTo>
                  <a:cubicBezTo>
                    <a:pt x="63503" y="210145"/>
                    <a:pt x="63503" y="210145"/>
                    <a:pt x="43963" y="210145"/>
                  </a:cubicBezTo>
                  <a:cubicBezTo>
                    <a:pt x="43963" y="210145"/>
                    <a:pt x="43963" y="210145"/>
                    <a:pt x="43963" y="370823"/>
                  </a:cubicBezTo>
                  <a:cubicBezTo>
                    <a:pt x="43963" y="382996"/>
                    <a:pt x="34194" y="392733"/>
                    <a:pt x="21982" y="392733"/>
                  </a:cubicBezTo>
                  <a:cubicBezTo>
                    <a:pt x="9770" y="392733"/>
                    <a:pt x="0" y="382996"/>
                    <a:pt x="0" y="370823"/>
                  </a:cubicBezTo>
                  <a:cubicBezTo>
                    <a:pt x="0" y="370823"/>
                    <a:pt x="0" y="370823"/>
                    <a:pt x="0" y="183366"/>
                  </a:cubicBezTo>
                  <a:cubicBezTo>
                    <a:pt x="0" y="183366"/>
                    <a:pt x="0" y="183366"/>
                    <a:pt x="0" y="176062"/>
                  </a:cubicBezTo>
                  <a:cubicBezTo>
                    <a:pt x="0" y="176062"/>
                    <a:pt x="0" y="176062"/>
                    <a:pt x="0" y="173627"/>
                  </a:cubicBezTo>
                  <a:cubicBezTo>
                    <a:pt x="0" y="159021"/>
                    <a:pt x="19539" y="120069"/>
                    <a:pt x="68388" y="117634"/>
                  </a:cubicBezTo>
                  <a:close/>
                  <a:moveTo>
                    <a:pt x="134144" y="0"/>
                  </a:moveTo>
                  <a:lnTo>
                    <a:pt x="139685" y="2295"/>
                  </a:lnTo>
                  <a:lnTo>
                    <a:pt x="139685" y="105020"/>
                  </a:lnTo>
                  <a:lnTo>
                    <a:pt x="134144" y="107315"/>
                  </a:lnTo>
                  <a:cubicBezTo>
                    <a:pt x="104510" y="107315"/>
                    <a:pt x="80486" y="83292"/>
                    <a:pt x="80486" y="53658"/>
                  </a:cubicBezTo>
                  <a:cubicBezTo>
                    <a:pt x="80486" y="24023"/>
                    <a:pt x="104510" y="0"/>
                    <a:pt x="134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16" name="任意多边形 115"/>
            <p:cNvSpPr>
              <a:spLocks noChangeArrowheads="1"/>
            </p:cNvSpPr>
            <p:nvPr/>
          </p:nvSpPr>
          <p:spPr bwMode="auto">
            <a:xfrm>
              <a:off x="6491597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17" name="任意多边形 116"/>
            <p:cNvSpPr>
              <a:spLocks/>
            </p:cNvSpPr>
            <p:nvPr/>
          </p:nvSpPr>
          <p:spPr bwMode="auto">
            <a:xfrm>
              <a:off x="6471177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18" name="任意多边形 117"/>
            <p:cNvSpPr>
              <a:spLocks noChangeArrowheads="1"/>
            </p:cNvSpPr>
            <p:nvPr/>
          </p:nvSpPr>
          <p:spPr bwMode="auto">
            <a:xfrm>
              <a:off x="7162613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19" name="任意多边形 118"/>
            <p:cNvSpPr>
              <a:spLocks noChangeArrowheads="1"/>
            </p:cNvSpPr>
            <p:nvPr/>
          </p:nvSpPr>
          <p:spPr bwMode="auto">
            <a:xfrm>
              <a:off x="6715269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0" name="任意多边形 119"/>
            <p:cNvSpPr>
              <a:spLocks noChangeArrowheads="1"/>
            </p:cNvSpPr>
            <p:nvPr/>
          </p:nvSpPr>
          <p:spPr bwMode="auto">
            <a:xfrm>
              <a:off x="6938941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1" name="任意多边形 120"/>
            <p:cNvSpPr>
              <a:spLocks noChangeArrowheads="1"/>
            </p:cNvSpPr>
            <p:nvPr/>
          </p:nvSpPr>
          <p:spPr bwMode="auto">
            <a:xfrm>
              <a:off x="7386285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2" name="任意多边形 121"/>
            <p:cNvSpPr>
              <a:spLocks noChangeArrowheads="1"/>
            </p:cNvSpPr>
            <p:nvPr/>
          </p:nvSpPr>
          <p:spPr bwMode="auto">
            <a:xfrm>
              <a:off x="7609957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3" name="任意多边形 122"/>
            <p:cNvSpPr>
              <a:spLocks noChangeArrowheads="1"/>
            </p:cNvSpPr>
            <p:nvPr/>
          </p:nvSpPr>
          <p:spPr bwMode="auto">
            <a:xfrm>
              <a:off x="7833630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4" name="任意多边形 123"/>
            <p:cNvSpPr>
              <a:spLocks/>
            </p:cNvSpPr>
            <p:nvPr/>
          </p:nvSpPr>
          <p:spPr bwMode="auto">
            <a:xfrm>
              <a:off x="6920687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5" name="任意多边形 124"/>
            <p:cNvSpPr>
              <a:spLocks/>
            </p:cNvSpPr>
            <p:nvPr/>
          </p:nvSpPr>
          <p:spPr bwMode="auto">
            <a:xfrm>
              <a:off x="6695932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6" name="任意多边形 125"/>
            <p:cNvSpPr>
              <a:spLocks/>
            </p:cNvSpPr>
            <p:nvPr/>
          </p:nvSpPr>
          <p:spPr bwMode="auto">
            <a:xfrm>
              <a:off x="7145443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27" name="任意多边形 126"/>
            <p:cNvSpPr>
              <a:spLocks noChangeArrowheads="1"/>
            </p:cNvSpPr>
            <p:nvPr/>
          </p:nvSpPr>
          <p:spPr bwMode="auto">
            <a:xfrm>
              <a:off x="8057303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279099" y="3001909"/>
            <a:ext cx="1605012" cy="961925"/>
            <a:chOff x="6468776" y="3335454"/>
            <a:chExt cx="1783347" cy="1068805"/>
          </a:xfrm>
          <a:solidFill>
            <a:srgbClr val="92E4F2"/>
          </a:solidFill>
        </p:grpSpPr>
        <p:sp>
          <p:nvSpPr>
            <p:cNvPr id="129" name="任意多边形 128"/>
            <p:cNvSpPr>
              <a:spLocks noChangeArrowheads="1"/>
            </p:cNvSpPr>
            <p:nvPr/>
          </p:nvSpPr>
          <p:spPr bwMode="auto">
            <a:xfrm>
              <a:off x="6489196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0" name="任意多边形 129"/>
            <p:cNvSpPr>
              <a:spLocks/>
            </p:cNvSpPr>
            <p:nvPr/>
          </p:nvSpPr>
          <p:spPr bwMode="auto">
            <a:xfrm>
              <a:off x="6468776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1" name="任意多边形 130"/>
            <p:cNvSpPr>
              <a:spLocks noChangeArrowheads="1"/>
            </p:cNvSpPr>
            <p:nvPr/>
          </p:nvSpPr>
          <p:spPr bwMode="auto">
            <a:xfrm>
              <a:off x="7160212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2" name="任意多边形 131"/>
            <p:cNvSpPr>
              <a:spLocks noChangeArrowheads="1"/>
            </p:cNvSpPr>
            <p:nvPr/>
          </p:nvSpPr>
          <p:spPr bwMode="auto">
            <a:xfrm>
              <a:off x="6712868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3" name="任意多边形 132"/>
            <p:cNvSpPr>
              <a:spLocks noChangeArrowheads="1"/>
            </p:cNvSpPr>
            <p:nvPr/>
          </p:nvSpPr>
          <p:spPr bwMode="auto">
            <a:xfrm>
              <a:off x="6936540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4" name="任意多边形 133"/>
            <p:cNvSpPr>
              <a:spLocks noChangeArrowheads="1"/>
            </p:cNvSpPr>
            <p:nvPr/>
          </p:nvSpPr>
          <p:spPr bwMode="auto">
            <a:xfrm>
              <a:off x="7383884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5" name="任意多边形 134"/>
            <p:cNvSpPr>
              <a:spLocks noChangeArrowheads="1"/>
            </p:cNvSpPr>
            <p:nvPr/>
          </p:nvSpPr>
          <p:spPr bwMode="auto">
            <a:xfrm>
              <a:off x="7607556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6" name="任意多边形 135"/>
            <p:cNvSpPr>
              <a:spLocks noChangeArrowheads="1"/>
            </p:cNvSpPr>
            <p:nvPr/>
          </p:nvSpPr>
          <p:spPr bwMode="auto">
            <a:xfrm>
              <a:off x="7831229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7" name="任意多边形 136"/>
            <p:cNvSpPr>
              <a:spLocks/>
            </p:cNvSpPr>
            <p:nvPr/>
          </p:nvSpPr>
          <p:spPr bwMode="auto">
            <a:xfrm>
              <a:off x="6918286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8" name="任意多边形 137"/>
            <p:cNvSpPr>
              <a:spLocks/>
            </p:cNvSpPr>
            <p:nvPr/>
          </p:nvSpPr>
          <p:spPr bwMode="auto">
            <a:xfrm>
              <a:off x="6693531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39" name="任意多边形 138"/>
            <p:cNvSpPr>
              <a:spLocks/>
            </p:cNvSpPr>
            <p:nvPr/>
          </p:nvSpPr>
          <p:spPr bwMode="auto">
            <a:xfrm>
              <a:off x="7143042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40" name="任意多边形 139"/>
            <p:cNvSpPr>
              <a:spLocks noChangeArrowheads="1"/>
            </p:cNvSpPr>
            <p:nvPr/>
          </p:nvSpPr>
          <p:spPr bwMode="auto">
            <a:xfrm>
              <a:off x="8054902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41" name="任意多边形 140"/>
            <p:cNvSpPr>
              <a:spLocks/>
            </p:cNvSpPr>
            <p:nvPr/>
          </p:nvSpPr>
          <p:spPr bwMode="auto">
            <a:xfrm>
              <a:off x="7369332" y="3900505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  <p:sp>
          <p:nvSpPr>
            <p:cNvPr id="142" name="任意多边形 141"/>
            <p:cNvSpPr>
              <a:spLocks/>
            </p:cNvSpPr>
            <p:nvPr/>
          </p:nvSpPr>
          <p:spPr bwMode="auto">
            <a:xfrm>
              <a:off x="7592554" y="3900504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>
                <a:latin typeface="+mj-lt"/>
              </a:endParaRPr>
            </a:p>
          </p:txBody>
        </p:sp>
      </p:grpSp>
      <p:sp>
        <p:nvSpPr>
          <p:cNvPr id="143" name="文本框 122"/>
          <p:cNvSpPr txBox="1"/>
          <p:nvPr/>
        </p:nvSpPr>
        <p:spPr>
          <a:xfrm>
            <a:off x="4976114" y="2000679"/>
            <a:ext cx="1301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</a:rPr>
              <a:t>70</a:t>
            </a:r>
            <a:r>
              <a:rPr lang="tr-TR" altLang="zh-CN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Confirm</a:t>
            </a:r>
            <a:endParaRPr lang="zh-CN" altLang="en-US" sz="12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44" name="文本框 123"/>
          <p:cNvSpPr txBox="1"/>
          <p:nvPr/>
        </p:nvSpPr>
        <p:spPr>
          <a:xfrm>
            <a:off x="4976113" y="3243285"/>
            <a:ext cx="1321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</a:rPr>
              <a:t>80</a:t>
            </a:r>
            <a:r>
              <a:rPr lang="tr-TR" altLang="zh-CN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Complete</a:t>
            </a:r>
            <a:endParaRPr lang="zh-CN" altLang="en-US" sz="1200" b="1" i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145" name="直接连接符 144"/>
          <p:cNvCxnSpPr/>
          <p:nvPr/>
        </p:nvCxnSpPr>
        <p:spPr>
          <a:xfrm>
            <a:off x="4825545" y="1275290"/>
            <a:ext cx="0" cy="32166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63"/>
          <p:cNvSpPr txBox="1"/>
          <p:nvPr/>
        </p:nvSpPr>
        <p:spPr>
          <a:xfrm>
            <a:off x="1018535" y="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Speakers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8169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4" grpId="0" animBg="1"/>
      <p:bldP spid="85" grpId="0" animBg="1"/>
      <p:bldP spid="86" grpId="0" animBg="1"/>
      <p:bldP spid="143" grpId="0"/>
      <p:bldP spid="144" grpId="0"/>
      <p:bldP spid="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AutoShape 8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934" y="1178591"/>
            <a:ext cx="7050024" cy="378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矩形 3"/>
          <p:cNvSpPr>
            <a:spLocks noChangeArrowheads="1"/>
          </p:cNvSpPr>
          <p:nvPr/>
        </p:nvSpPr>
        <p:spPr bwMode="auto">
          <a:xfrm>
            <a:off x="1480451" y="917302"/>
            <a:ext cx="1955958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2000" b="1" kern="0" dirty="0" err="1">
                <a:solidFill>
                  <a:sysClr val="windowText" lastClr="000000"/>
                </a:solidFill>
                <a:latin typeface="+mj-lt"/>
                <a:ea typeface="微软雅黑" pitchFamily="34" charset="-122"/>
              </a:rPr>
              <a:t>Customer</a:t>
            </a:r>
            <a:endParaRPr lang="zh-CN" altLang="en-US" sz="20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86" name="AutoShape 3"/>
          <p:cNvSpPr>
            <a:spLocks noChangeArrowheads="1"/>
          </p:cNvSpPr>
          <p:nvPr/>
        </p:nvSpPr>
        <p:spPr bwMode="auto">
          <a:xfrm>
            <a:off x="1963368" y="1855991"/>
            <a:ext cx="3214688" cy="258603"/>
          </a:xfrm>
          <a:prstGeom prst="roundRect">
            <a:avLst>
              <a:gd name="adj" fmla="val 0"/>
            </a:avLst>
          </a:prstGeom>
          <a:solidFill>
            <a:srgbClr val="54A9EA"/>
          </a:soli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215" kern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7" name="矩形 19"/>
          <p:cNvSpPr>
            <a:spLocks noChangeArrowheads="1"/>
          </p:cNvSpPr>
          <p:nvPr/>
        </p:nvSpPr>
        <p:spPr bwMode="auto">
          <a:xfrm>
            <a:off x="1296141" y="1837417"/>
            <a:ext cx="571500" cy="3139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tr-TR" altLang="zh-CN" sz="1440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05</a:t>
            </a:r>
            <a:endParaRPr lang="zh-CN" altLang="en-US" sz="1215" kern="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8" name="AutoShape 3"/>
          <p:cNvSpPr>
            <a:spLocks noChangeArrowheads="1"/>
          </p:cNvSpPr>
          <p:nvPr/>
        </p:nvSpPr>
        <p:spPr bwMode="auto">
          <a:xfrm>
            <a:off x="1963368" y="2387486"/>
            <a:ext cx="2688908" cy="258603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FBFBF"/>
              </a:gs>
              <a:gs pos="75000">
                <a:srgbClr val="595959"/>
              </a:gs>
              <a:gs pos="100000">
                <a:srgbClr val="595959"/>
              </a:gs>
            </a:gsLst>
            <a:lin ang="300000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defTabSz="821532" eaLnBrk="0" hangingPunct="0">
              <a:buClr>
                <a:srgbClr val="FF0000"/>
              </a:buClr>
              <a:buSzPct val="70000"/>
              <a:tabLst>
                <a:tab pos="122873" algn="l"/>
              </a:tabLst>
              <a:defRPr/>
            </a:pPr>
            <a:endParaRPr lang="zh-CN" altLang="en-US" sz="1215" kern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9" name="AutoShape 3"/>
          <p:cNvSpPr>
            <a:spLocks noChangeArrowheads="1"/>
          </p:cNvSpPr>
          <p:nvPr/>
        </p:nvSpPr>
        <p:spPr bwMode="auto">
          <a:xfrm>
            <a:off x="1963368" y="2918981"/>
            <a:ext cx="1717358" cy="260033"/>
          </a:xfrm>
          <a:prstGeom prst="roundRect">
            <a:avLst>
              <a:gd name="adj" fmla="val 0"/>
            </a:avLst>
          </a:prstGeom>
          <a:solidFill>
            <a:srgbClr val="7EC4FA"/>
          </a:soli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215" kern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49" name="AutoShape 3"/>
          <p:cNvSpPr>
            <a:spLocks noChangeArrowheads="1"/>
          </p:cNvSpPr>
          <p:nvPr/>
        </p:nvSpPr>
        <p:spPr bwMode="auto">
          <a:xfrm>
            <a:off x="1963368" y="3451904"/>
            <a:ext cx="2105978" cy="25860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FBFBF"/>
              </a:gs>
              <a:gs pos="75000">
                <a:srgbClr val="595959"/>
              </a:gs>
              <a:gs pos="100000">
                <a:srgbClr val="595959"/>
              </a:gs>
            </a:gsLst>
            <a:lin ang="300000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defTabSz="821532" eaLnBrk="0" hangingPunct="0">
              <a:buClr>
                <a:srgbClr val="FF0000"/>
              </a:buClr>
              <a:buSzPct val="70000"/>
              <a:tabLst>
                <a:tab pos="122873" algn="l"/>
              </a:tabLst>
              <a:defRPr/>
            </a:pPr>
            <a:endParaRPr lang="zh-CN" altLang="en-US" sz="1215" kern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150" name="直接连接符 10"/>
          <p:cNvCxnSpPr>
            <a:cxnSpLocks noChangeShapeType="1"/>
          </p:cNvCxnSpPr>
          <p:nvPr/>
        </p:nvCxnSpPr>
        <p:spPr bwMode="auto">
          <a:xfrm rot="5400000">
            <a:off x="4056485" y="3036137"/>
            <a:ext cx="317468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</p:spPr>
      </p:cxnSp>
      <p:sp>
        <p:nvSpPr>
          <p:cNvPr id="151" name="矩形 10"/>
          <p:cNvSpPr>
            <a:spLocks noChangeArrowheads="1"/>
          </p:cNvSpPr>
          <p:nvPr/>
        </p:nvSpPr>
        <p:spPr bwMode="auto">
          <a:xfrm>
            <a:off x="5658116" y="887299"/>
            <a:ext cx="1957388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2000" b="1" kern="0" dirty="0" err="1">
                <a:solidFill>
                  <a:sysClr val="windowText" lastClr="000000"/>
                </a:solidFill>
                <a:latin typeface="+mj-lt"/>
                <a:ea typeface="微软雅黑" pitchFamily="34" charset="-122"/>
              </a:rPr>
              <a:t>Convince</a:t>
            </a:r>
            <a:endParaRPr lang="zh-CN" altLang="en-US" sz="20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52" name="AutoShape 3"/>
          <p:cNvSpPr>
            <a:spLocks noChangeArrowheads="1"/>
          </p:cNvSpPr>
          <p:nvPr/>
        </p:nvSpPr>
        <p:spPr bwMode="auto">
          <a:xfrm>
            <a:off x="1963368" y="3983399"/>
            <a:ext cx="745808" cy="260033"/>
          </a:xfrm>
          <a:prstGeom prst="roundRect">
            <a:avLst>
              <a:gd name="adj" fmla="val 0"/>
            </a:avLst>
          </a:prstGeom>
          <a:solidFill>
            <a:srgbClr val="92E4F2"/>
          </a:soli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215" kern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3" name="矩形 19"/>
          <p:cNvSpPr>
            <a:spLocks noChangeArrowheads="1"/>
          </p:cNvSpPr>
          <p:nvPr/>
        </p:nvSpPr>
        <p:spPr bwMode="auto">
          <a:xfrm>
            <a:off x="1296141" y="2368912"/>
            <a:ext cx="571500" cy="3139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tr-TR" altLang="zh-CN" sz="1440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04</a:t>
            </a:r>
            <a:endParaRPr lang="zh-CN" altLang="en-US" sz="1215" kern="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54" name="矩形 19"/>
          <p:cNvSpPr>
            <a:spLocks noChangeArrowheads="1"/>
          </p:cNvSpPr>
          <p:nvPr/>
        </p:nvSpPr>
        <p:spPr bwMode="auto">
          <a:xfrm>
            <a:off x="1296141" y="2898978"/>
            <a:ext cx="571500" cy="3139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tr-TR" altLang="zh-CN" sz="1440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03</a:t>
            </a:r>
            <a:endParaRPr lang="zh-CN" altLang="en-US" sz="1215" kern="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55" name="矩形 19"/>
          <p:cNvSpPr>
            <a:spLocks noChangeArrowheads="1"/>
          </p:cNvSpPr>
          <p:nvPr/>
        </p:nvSpPr>
        <p:spPr bwMode="auto">
          <a:xfrm>
            <a:off x="1296141" y="3429044"/>
            <a:ext cx="571500" cy="3139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tr-TR" altLang="zh-CN" sz="1440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02</a:t>
            </a:r>
            <a:endParaRPr lang="zh-CN" altLang="en-US" sz="1215" kern="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56" name="矩形 155"/>
          <p:cNvSpPr>
            <a:spLocks noChangeArrowheads="1"/>
          </p:cNvSpPr>
          <p:nvPr/>
        </p:nvSpPr>
        <p:spPr bwMode="auto">
          <a:xfrm>
            <a:off x="1296141" y="3959111"/>
            <a:ext cx="571500" cy="3139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tr-TR" altLang="zh-CN" sz="1440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01</a:t>
            </a:r>
            <a:endParaRPr lang="zh-CN" altLang="en-US" sz="1215" kern="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57" name="矩形 19"/>
          <p:cNvSpPr>
            <a:spLocks noChangeArrowheads="1"/>
          </p:cNvSpPr>
          <p:nvPr/>
        </p:nvSpPr>
        <p:spPr bwMode="auto">
          <a:xfrm>
            <a:off x="6089598" y="1860277"/>
            <a:ext cx="1364456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1600" b="1" kern="0" dirty="0" err="1">
                <a:latin typeface="+mj-lt"/>
                <a:ea typeface="微软雅黑" pitchFamily="34" charset="-122"/>
              </a:rPr>
              <a:t>Date</a:t>
            </a:r>
            <a:endParaRPr lang="zh-CN" altLang="en-US" sz="1400" b="1" kern="0" dirty="0">
              <a:latin typeface="+mj-lt"/>
            </a:endParaRPr>
          </a:p>
        </p:txBody>
      </p:sp>
      <p:sp>
        <p:nvSpPr>
          <p:cNvPr id="158" name="矩形 19"/>
          <p:cNvSpPr>
            <a:spLocks noChangeArrowheads="1"/>
          </p:cNvSpPr>
          <p:nvPr/>
        </p:nvSpPr>
        <p:spPr bwMode="auto">
          <a:xfrm>
            <a:off x="6089598" y="2400344"/>
            <a:ext cx="1364456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1600" b="1" kern="0" dirty="0" err="1">
                <a:latin typeface="+mj-lt"/>
                <a:ea typeface="微软雅黑" pitchFamily="34" charset="-122"/>
              </a:rPr>
              <a:t>Deadline</a:t>
            </a:r>
            <a:endParaRPr lang="zh-CN" altLang="en-US" sz="1400" b="1" kern="0" dirty="0">
              <a:latin typeface="+mj-lt"/>
            </a:endParaRPr>
          </a:p>
        </p:txBody>
      </p:sp>
      <p:sp>
        <p:nvSpPr>
          <p:cNvPr id="159" name="矩形 19"/>
          <p:cNvSpPr>
            <a:spLocks noChangeArrowheads="1"/>
          </p:cNvSpPr>
          <p:nvPr/>
        </p:nvSpPr>
        <p:spPr bwMode="auto">
          <a:xfrm>
            <a:off x="6089598" y="2941841"/>
            <a:ext cx="1364456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1600" b="1" kern="0" dirty="0" err="1">
                <a:latin typeface="+mj-lt"/>
                <a:ea typeface="微软雅黑" pitchFamily="34" charset="-122"/>
              </a:rPr>
              <a:t>Decide</a:t>
            </a:r>
            <a:endParaRPr lang="zh-CN" altLang="en-US" sz="1400" b="1" kern="0" dirty="0">
              <a:latin typeface="+mj-lt"/>
            </a:endParaRPr>
          </a:p>
        </p:txBody>
      </p:sp>
      <p:sp>
        <p:nvSpPr>
          <p:cNvPr id="160" name="矩形 20"/>
          <p:cNvSpPr>
            <a:spLocks noChangeArrowheads="1"/>
          </p:cNvSpPr>
          <p:nvPr/>
        </p:nvSpPr>
        <p:spPr bwMode="auto">
          <a:xfrm>
            <a:off x="6089598" y="3483337"/>
            <a:ext cx="1364456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1600" b="1" kern="0" dirty="0" err="1">
                <a:latin typeface="+mj-lt"/>
                <a:ea typeface="微软雅黑" pitchFamily="34" charset="-122"/>
              </a:rPr>
              <a:t>Decision</a:t>
            </a:r>
            <a:endParaRPr lang="zh-CN" altLang="en-US" sz="1400" b="1" kern="0" dirty="0">
              <a:latin typeface="+mj-lt"/>
            </a:endParaRPr>
          </a:p>
        </p:txBody>
      </p:sp>
      <p:sp>
        <p:nvSpPr>
          <p:cNvPr id="161" name="矩形 19"/>
          <p:cNvSpPr>
            <a:spLocks noChangeArrowheads="1"/>
          </p:cNvSpPr>
          <p:nvPr/>
        </p:nvSpPr>
        <p:spPr bwMode="auto">
          <a:xfrm>
            <a:off x="6089598" y="4023404"/>
            <a:ext cx="1364456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zh-CN" sz="1600" b="1" kern="0" dirty="0">
                <a:latin typeface="+mj-lt"/>
                <a:ea typeface="微软雅黑" pitchFamily="34" charset="-122"/>
              </a:rPr>
              <a:t>Deliver</a:t>
            </a:r>
            <a:endParaRPr lang="zh-CN" altLang="en-US" sz="1400" b="1" kern="0" dirty="0">
              <a:latin typeface="+mj-lt"/>
            </a:endParaRPr>
          </a:p>
        </p:txBody>
      </p:sp>
      <p:sp>
        <p:nvSpPr>
          <p:cNvPr id="23" name="TextBox 63"/>
          <p:cNvSpPr txBox="1"/>
          <p:nvPr/>
        </p:nvSpPr>
        <p:spPr>
          <a:xfrm>
            <a:off x="1018535" y="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Speakers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7922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6" grpId="0" animBg="1"/>
      <p:bldP spid="87" grpId="0"/>
      <p:bldP spid="88" grpId="0" animBg="1"/>
      <p:bldP spid="89" grpId="0" animBg="1"/>
      <p:bldP spid="149" grpId="0" animBg="1"/>
      <p:bldP spid="151" grpId="0"/>
      <p:bldP spid="152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Line 8"/>
          <p:cNvSpPr>
            <a:spLocks noChangeShapeType="1"/>
          </p:cNvSpPr>
          <p:nvPr/>
        </p:nvSpPr>
        <p:spPr bwMode="auto">
          <a:xfrm>
            <a:off x="1410765" y="3538079"/>
            <a:ext cx="0" cy="825130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8" name="Line 9"/>
          <p:cNvSpPr>
            <a:spLocks noChangeShapeType="1"/>
          </p:cNvSpPr>
          <p:nvPr/>
        </p:nvSpPr>
        <p:spPr bwMode="auto">
          <a:xfrm>
            <a:off x="1402832" y="4363208"/>
            <a:ext cx="1080604" cy="0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9" name="Line 11"/>
          <p:cNvSpPr>
            <a:spLocks noChangeShapeType="1"/>
          </p:cNvSpPr>
          <p:nvPr/>
        </p:nvSpPr>
        <p:spPr bwMode="auto">
          <a:xfrm flipV="1">
            <a:off x="1410765" y="1343549"/>
            <a:ext cx="0" cy="801329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0" name="Line 12"/>
          <p:cNvSpPr>
            <a:spLocks noChangeShapeType="1"/>
          </p:cNvSpPr>
          <p:nvPr/>
        </p:nvSpPr>
        <p:spPr bwMode="auto">
          <a:xfrm flipV="1">
            <a:off x="1402832" y="1343549"/>
            <a:ext cx="1080604" cy="0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1" name="AutoShape 13"/>
          <p:cNvSpPr>
            <a:spLocks noChangeArrowheads="1"/>
          </p:cNvSpPr>
          <p:nvPr/>
        </p:nvSpPr>
        <p:spPr bwMode="auto">
          <a:xfrm>
            <a:off x="2531040" y="942092"/>
            <a:ext cx="4173254" cy="801328"/>
          </a:xfrm>
          <a:prstGeom prst="roundRect">
            <a:avLst>
              <a:gd name="adj" fmla="val 8109"/>
            </a:avLst>
          </a:prstGeom>
          <a:gradFill rotWithShape="1">
            <a:gsLst>
              <a:gs pos="0">
                <a:srgbClr val="FFFFFF"/>
              </a:gs>
              <a:gs pos="100000">
                <a:srgbClr val="7F7F7F">
                  <a:lumMod val="20000"/>
                  <a:lumOff val="80000"/>
                </a:srgbClr>
              </a:gs>
            </a:gsLst>
            <a:lin ang="5400000" scaled="1"/>
          </a:gra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buClr>
                <a:srgbClr val="007EEA"/>
              </a:buClr>
              <a:defRPr/>
            </a:pPr>
            <a:r>
              <a:rPr lang="en-US" altLang="zh-CN" sz="1260" b="1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Education is the most powerful </a:t>
            </a:r>
            <a:endParaRPr lang="tr-TR" altLang="zh-CN" sz="1260" b="1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  <a:p>
            <a:pPr algn="ctr" defTabSz="822960">
              <a:buClr>
                <a:srgbClr val="007EEA"/>
              </a:buClr>
              <a:defRPr/>
            </a:pPr>
            <a:r>
              <a:rPr lang="en-US" altLang="zh-CN" sz="1260" b="1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which you can use to change the world.</a:t>
            </a:r>
            <a:endParaRPr lang="zh-CN" altLang="en-US" sz="1260" b="1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112" name="AutoShape 14"/>
          <p:cNvSpPr>
            <a:spLocks noChangeArrowheads="1"/>
          </p:cNvSpPr>
          <p:nvPr/>
        </p:nvSpPr>
        <p:spPr bwMode="auto">
          <a:xfrm>
            <a:off x="2531040" y="3964924"/>
            <a:ext cx="4173254" cy="801329"/>
          </a:xfrm>
          <a:prstGeom prst="roundRect">
            <a:avLst>
              <a:gd name="adj" fmla="val 7039"/>
            </a:avLst>
          </a:prstGeom>
          <a:gradFill rotWithShape="1">
            <a:gsLst>
              <a:gs pos="0">
                <a:srgbClr val="FFFFFF"/>
              </a:gs>
              <a:gs pos="100000">
                <a:srgbClr val="7F7F7F">
                  <a:lumMod val="20000"/>
                  <a:lumOff val="80000"/>
                </a:srgbClr>
              </a:gs>
            </a:gsLst>
            <a:lin ang="5400000" scaled="1"/>
          </a:gra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buClr>
                <a:srgbClr val="007EEA"/>
              </a:buClr>
              <a:defRPr/>
            </a:pPr>
            <a:r>
              <a:rPr lang="en-US" altLang="zh-CN" sz="1260" b="1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Woe be to him that reads but one book.</a:t>
            </a:r>
            <a:endParaRPr lang="tr-TR" altLang="zh-CN" sz="1260" b="1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  <a:p>
            <a:pPr algn="ctr" defTabSz="822960">
              <a:buClr>
                <a:srgbClr val="007EEA"/>
              </a:buClr>
              <a:defRPr/>
            </a:pPr>
            <a:r>
              <a:rPr lang="en-US" altLang="zh-CN" sz="1260" b="1" kern="0" dirty="0">
                <a:solidFill>
                  <a:sysClr val="windowText" lastClr="000000"/>
                </a:solidFill>
                <a:latin typeface="+mj-lt"/>
                <a:ea typeface="微软雅黑"/>
              </a:rPr>
              <a:t> George Herbert</a:t>
            </a:r>
            <a:endParaRPr lang="zh-CN" altLang="en-US" sz="1260" b="1" kern="0" dirty="0">
              <a:solidFill>
                <a:sysClr val="windowText" lastClr="000000"/>
              </a:solidFill>
              <a:latin typeface="+mj-lt"/>
              <a:ea typeface="微软雅黑"/>
            </a:endParaRPr>
          </a:p>
        </p:txBody>
      </p:sp>
      <p:sp>
        <p:nvSpPr>
          <p:cNvPr id="117" name="Line 21"/>
          <p:cNvSpPr>
            <a:spLocks noChangeShapeType="1"/>
          </p:cNvSpPr>
          <p:nvPr/>
        </p:nvSpPr>
        <p:spPr bwMode="auto">
          <a:xfrm flipH="1">
            <a:off x="7824565" y="3538079"/>
            <a:ext cx="0" cy="825130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8" name="Line 22"/>
          <p:cNvSpPr>
            <a:spLocks noChangeShapeType="1"/>
          </p:cNvSpPr>
          <p:nvPr/>
        </p:nvSpPr>
        <p:spPr bwMode="auto">
          <a:xfrm flipH="1">
            <a:off x="6751897" y="4363208"/>
            <a:ext cx="1080602" cy="0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9" name="Line 24"/>
          <p:cNvSpPr>
            <a:spLocks noChangeShapeType="1"/>
          </p:cNvSpPr>
          <p:nvPr/>
        </p:nvSpPr>
        <p:spPr bwMode="auto">
          <a:xfrm flipH="1" flipV="1">
            <a:off x="7824565" y="1343549"/>
            <a:ext cx="0" cy="801329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0" name="Line 25"/>
          <p:cNvSpPr>
            <a:spLocks noChangeShapeType="1"/>
          </p:cNvSpPr>
          <p:nvPr/>
        </p:nvSpPr>
        <p:spPr bwMode="auto">
          <a:xfrm flipH="1" flipV="1">
            <a:off x="6751897" y="1343549"/>
            <a:ext cx="1080602" cy="0"/>
          </a:xfrm>
          <a:prstGeom prst="line">
            <a:avLst/>
          </a:prstGeom>
          <a:noFill/>
          <a:ln w="19050">
            <a:solidFill>
              <a:srgbClr val="005EAC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1" name="Rectangle 27"/>
          <p:cNvSpPr>
            <a:spLocks noChangeArrowheads="1"/>
          </p:cNvSpPr>
          <p:nvPr/>
        </p:nvSpPr>
        <p:spPr bwMode="auto">
          <a:xfrm>
            <a:off x="2847004" y="2741511"/>
            <a:ext cx="3563540" cy="29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1200" dirty="0">
                <a:latin typeface="+mj-lt"/>
                <a:ea typeface="微软雅黑" pitchFamily="34" charset="-122"/>
                <a:cs typeface="Arial" pitchFamily="34" charset="0"/>
              </a:rPr>
              <a:t>Be an encourager, the world has enough critics already.</a:t>
            </a:r>
            <a:endParaRPr kumimoji="1" lang="zh-CN" altLang="en-US" sz="1200" dirty="0"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3898413" y="2178200"/>
            <a:ext cx="144328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22960">
              <a:defRPr/>
            </a:pPr>
            <a:r>
              <a:rPr lang="tr-TR" altLang="zh-CN" sz="2880" b="1" kern="10" dirty="0" err="1">
                <a:solidFill>
                  <a:srgbClr val="0067B4"/>
                </a:solidFill>
                <a:latin typeface="+mj-lt"/>
                <a:ea typeface="微软雅黑" pitchFamily="34" charset="-122"/>
              </a:rPr>
              <a:t>Develop</a:t>
            </a:r>
            <a:endParaRPr lang="zh-CN" altLang="en-US" sz="2880" b="1" kern="10" dirty="0">
              <a:solidFill>
                <a:srgbClr val="0067B4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06634" y="2160281"/>
            <a:ext cx="1384866" cy="1358291"/>
            <a:chOff x="275384" y="2406117"/>
            <a:chExt cx="1538740" cy="1509212"/>
          </a:xfrm>
        </p:grpSpPr>
        <p:sp>
          <p:nvSpPr>
            <p:cNvPr id="27" name="Oval 3"/>
            <p:cNvSpPr>
              <a:spLocks noChangeArrowheads="1"/>
            </p:cNvSpPr>
            <p:nvPr/>
          </p:nvSpPr>
          <p:spPr bwMode="auto">
            <a:xfrm>
              <a:off x="304912" y="2406117"/>
              <a:ext cx="1509212" cy="1509212"/>
            </a:xfrm>
            <a:prstGeom prst="ellipse">
              <a:avLst/>
            </a:prstGeom>
            <a:solidFill>
              <a:srgbClr val="54A9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822960" eaLnBrk="0" hangingPunct="0">
                <a:defRPr/>
              </a:pPr>
              <a:endParaRPr lang="zh-CN" altLang="en-US" sz="2400" kern="0">
                <a:solidFill>
                  <a:srgbClr val="FFFFFF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grpSp>
          <p:nvGrpSpPr>
            <p:cNvPr id="28" name="Group 4"/>
            <p:cNvGrpSpPr>
              <a:grpSpLocks/>
            </p:cNvGrpSpPr>
            <p:nvPr/>
          </p:nvGrpSpPr>
          <p:grpSpPr bwMode="auto">
            <a:xfrm>
              <a:off x="415989" y="2420222"/>
              <a:ext cx="1290589" cy="423144"/>
              <a:chOff x="1431" y="1843"/>
              <a:chExt cx="907" cy="295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2000" kern="0">
                  <a:solidFill>
                    <a:sysClr val="windowText" lastClr="000000"/>
                  </a:solidFill>
                  <a:latin typeface="+mj-lt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31" name="Oval 6"/>
              <p:cNvSpPr>
                <a:spLocks noChangeArrowheads="1"/>
              </p:cNvSpPr>
              <p:nvPr/>
            </p:nvSpPr>
            <p:spPr bwMode="auto">
              <a:xfrm>
                <a:off x="1544" y="1918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2000" kern="0">
                  <a:solidFill>
                    <a:sysClr val="windowText" lastClr="000000"/>
                  </a:solidFill>
                  <a:latin typeface="+mj-lt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275384" y="2950946"/>
              <a:ext cx="1493345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defTabSz="822960">
                <a:defRPr/>
              </a:pPr>
              <a:r>
                <a:rPr lang="tr-TR" altLang="zh-CN" sz="1800" b="1" kern="0" dirty="0" err="1">
                  <a:solidFill>
                    <a:srgbClr val="FFFFFF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Description</a:t>
              </a:r>
              <a:endParaRPr lang="zh-CN" altLang="en-US" sz="1800" b="1" kern="0" dirty="0">
                <a:solidFill>
                  <a:srgbClr val="FFFFFF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50182" y="2173554"/>
            <a:ext cx="1367813" cy="1358291"/>
            <a:chOff x="7434882" y="2406117"/>
            <a:chExt cx="1519792" cy="1509212"/>
          </a:xfrm>
        </p:grpSpPr>
        <p:sp>
          <p:nvSpPr>
            <p:cNvPr id="33" name="Oval 16"/>
            <p:cNvSpPr>
              <a:spLocks noChangeArrowheads="1"/>
            </p:cNvSpPr>
            <p:nvPr/>
          </p:nvSpPr>
          <p:spPr bwMode="auto">
            <a:xfrm>
              <a:off x="7434882" y="2406117"/>
              <a:ext cx="1509212" cy="1509212"/>
            </a:xfrm>
            <a:prstGeom prst="ellipse">
              <a:avLst/>
            </a:prstGeom>
            <a:solidFill>
              <a:srgbClr val="7EC4FA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1600"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grpSp>
          <p:nvGrpSpPr>
            <p:cNvPr id="34" name="Group 17"/>
            <p:cNvGrpSpPr>
              <a:grpSpLocks/>
            </p:cNvGrpSpPr>
            <p:nvPr/>
          </p:nvGrpSpPr>
          <p:grpSpPr bwMode="auto">
            <a:xfrm>
              <a:off x="7545959" y="2420222"/>
              <a:ext cx="1290589" cy="423144"/>
              <a:chOff x="1431" y="1843"/>
              <a:chExt cx="907" cy="295"/>
            </a:xfrm>
          </p:grpSpPr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2000" kern="0">
                  <a:solidFill>
                    <a:sysClr val="windowText" lastClr="000000"/>
                  </a:solidFill>
                  <a:latin typeface="+mj-lt"/>
                  <a:ea typeface="微软雅黑" pitchFamily="34" charset="-122"/>
                  <a:cs typeface="Arial" pitchFamily="34" charset="0"/>
                </a:endParaRPr>
              </a:p>
            </p:txBody>
          </p:sp>
          <p:sp>
            <p:nvSpPr>
              <p:cNvPr id="37" name="Oval 19"/>
              <p:cNvSpPr>
                <a:spLocks noChangeArrowheads="1"/>
              </p:cNvSpPr>
              <p:nvPr/>
            </p:nvSpPr>
            <p:spPr bwMode="auto">
              <a:xfrm>
                <a:off x="1544" y="1926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2000" kern="0">
                  <a:solidFill>
                    <a:sysClr val="windowText" lastClr="000000"/>
                  </a:solidFill>
                  <a:latin typeface="+mj-lt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7452512" y="2943337"/>
              <a:ext cx="1502162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tr-TR" altLang="zh-CN" sz="1800" b="1" dirty="0" err="1">
                  <a:latin typeface="+mj-lt"/>
                  <a:ea typeface="微软雅黑" pitchFamily="34" charset="-122"/>
                  <a:cs typeface="Arial" pitchFamily="34" charset="0"/>
                </a:rPr>
                <a:t>Department</a:t>
              </a:r>
              <a:endParaRPr lang="zh-CN" altLang="en-US" sz="1800" b="1" dirty="0"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40" name="TextBox 63"/>
          <p:cNvSpPr txBox="1"/>
          <p:nvPr/>
        </p:nvSpPr>
        <p:spPr>
          <a:xfrm>
            <a:off x="1018535" y="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Speakers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9054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6" dur="100" fill="hold"/>
                                        <p:tgtEl>
                                          <p:spTgt spid="3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100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1" dur="100" fill="hold"/>
                                        <p:tgtEl>
                                          <p:spTgt spid="3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00"/>
                            </p:stCondLst>
                            <p:childTnLst>
                              <p:par>
                                <p:cTn id="6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7" grpId="0" animBg="1"/>
      <p:bldP spid="118" grpId="0" animBg="1"/>
      <p:bldP spid="119" grpId="0" animBg="1"/>
      <p:bldP spid="120" grpId="0" animBg="1"/>
      <p:bldP spid="121" grpId="0"/>
      <p:bldP spid="124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图表 23"/>
          <p:cNvGraphicFramePr/>
          <p:nvPr>
            <p:extLst>
              <p:ext uri="{D42A27DB-BD31-4B8C-83A1-F6EECF244321}">
                <p14:modId xmlns:p14="http://schemas.microsoft.com/office/powerpoint/2010/main" val="4023902031"/>
              </p:ext>
            </p:extLst>
          </p:nvPr>
        </p:nvGraphicFramePr>
        <p:xfrm>
          <a:off x="937355" y="994452"/>
          <a:ext cx="7155180" cy="301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tangle 42"/>
          <p:cNvSpPr/>
          <p:nvPr/>
        </p:nvSpPr>
        <p:spPr>
          <a:xfrm>
            <a:off x="1760294" y="4134578"/>
            <a:ext cx="6103460" cy="49451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82296" tIns="0" rIns="82296" bIns="0" rtlCol="0" anchor="t"/>
          <a:lstStyle/>
          <a:p>
            <a:pPr algn="just">
              <a:defRPr/>
            </a:pPr>
            <a:r>
              <a:rPr lang="en-US" altLang="zh-CN" sz="1600" kern="0" dirty="0">
                <a:solidFill>
                  <a:srgbClr val="00487E"/>
                </a:solidFill>
                <a:latin typeface="+mj-lt"/>
                <a:cs typeface="Arial" pitchFamily="34" charset="0"/>
              </a:rPr>
              <a:t>Everyone wants, happiness. No one wants pain. But you can’t have a rainbow without a little rain.</a:t>
            </a:r>
          </a:p>
        </p:txBody>
      </p:sp>
      <p:sp>
        <p:nvSpPr>
          <p:cNvPr id="6" name="TextBox 63"/>
          <p:cNvSpPr txBox="1"/>
          <p:nvPr/>
        </p:nvSpPr>
        <p:spPr>
          <a:xfrm>
            <a:off x="1018535" y="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Speakers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8394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P spid="2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6" name="Rectangle 932"/>
          <p:cNvSpPr>
            <a:spLocks noChangeArrowheads="1"/>
          </p:cNvSpPr>
          <p:nvPr/>
        </p:nvSpPr>
        <p:spPr bwMode="auto">
          <a:xfrm>
            <a:off x="5064702" y="2921785"/>
            <a:ext cx="156145" cy="81466"/>
          </a:xfrm>
          <a:prstGeom prst="rect">
            <a:avLst/>
          </a:prstGeom>
          <a:solidFill>
            <a:srgbClr val="0067B4"/>
          </a:solidFill>
          <a:ln>
            <a:noFill/>
          </a:ln>
        </p:spPr>
        <p:txBody>
          <a:bodyPr/>
          <a:lstStyle/>
          <a:p>
            <a:endParaRPr lang="zh-CN" altLang="en-US" sz="1215">
              <a:latin typeface="+mj-lt"/>
            </a:endParaRPr>
          </a:p>
        </p:txBody>
      </p:sp>
      <p:sp>
        <p:nvSpPr>
          <p:cNvPr id="16518" name="Rectangle 934"/>
          <p:cNvSpPr>
            <a:spLocks noChangeArrowheads="1"/>
          </p:cNvSpPr>
          <p:nvPr/>
        </p:nvSpPr>
        <p:spPr bwMode="auto">
          <a:xfrm>
            <a:off x="5059970" y="2803528"/>
            <a:ext cx="156145" cy="73582"/>
          </a:xfrm>
          <a:prstGeom prst="rect">
            <a:avLst/>
          </a:prstGeom>
          <a:solidFill>
            <a:srgbClr val="004274"/>
          </a:solidFill>
          <a:ln>
            <a:noFill/>
          </a:ln>
        </p:spPr>
        <p:txBody>
          <a:bodyPr/>
          <a:lstStyle/>
          <a:p>
            <a:endParaRPr lang="zh-CN" altLang="en-US" sz="1215">
              <a:latin typeface="+mj-lt"/>
            </a:endParaRPr>
          </a:p>
        </p:txBody>
      </p:sp>
      <p:sp>
        <p:nvSpPr>
          <p:cNvPr id="962" name="矩形 1"/>
          <p:cNvSpPr>
            <a:spLocks noChangeArrowheads="1"/>
          </p:cNvSpPr>
          <p:nvPr/>
        </p:nvSpPr>
        <p:spPr bwMode="auto">
          <a:xfrm>
            <a:off x="1113087" y="1218900"/>
            <a:ext cx="3321553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Enjoy the little things in life, because one day you will look back and realize they were the big things.</a:t>
            </a:r>
            <a:r>
              <a:rPr lang="tr-TR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Enjoy the little things in life, because one day you will look back and realize they were the big things.</a:t>
            </a:r>
            <a:r>
              <a:rPr lang="tr-TR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 you wonder what the difference between ignorance and genius is? </a:t>
            </a:r>
          </a:p>
        </p:txBody>
      </p:sp>
      <p:sp>
        <p:nvSpPr>
          <p:cNvPr id="967" name="TextBox 966"/>
          <p:cNvSpPr txBox="1"/>
          <p:nvPr/>
        </p:nvSpPr>
        <p:spPr bwMode="auto">
          <a:xfrm>
            <a:off x="4318749" y="2741805"/>
            <a:ext cx="872996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altLang="zh-CN" sz="900" spc="27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rPr>
              <a:t>Distribut</a:t>
            </a:r>
            <a:endParaRPr lang="zh-CN" altLang="en-US" sz="900" spc="27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68" name="TextBox 967"/>
          <p:cNvSpPr txBox="1"/>
          <p:nvPr/>
        </p:nvSpPr>
        <p:spPr bwMode="auto">
          <a:xfrm>
            <a:off x="4333657" y="2869413"/>
            <a:ext cx="852798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altLang="zh-CN" sz="900" spc="27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rPr>
              <a:t>Educatio</a:t>
            </a:r>
            <a:endParaRPr lang="zh-CN" altLang="en-US" sz="900" spc="27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30133" y="1178556"/>
            <a:ext cx="1007736" cy="1111613"/>
            <a:chOff x="4525480" y="1309506"/>
            <a:chExt cx="1119707" cy="1235126"/>
          </a:xfrm>
        </p:grpSpPr>
        <p:sp>
          <p:nvSpPr>
            <p:cNvPr id="16876" name="Freeform 552"/>
            <p:cNvSpPr>
              <a:spLocks/>
            </p:cNvSpPr>
            <p:nvPr/>
          </p:nvSpPr>
          <p:spPr bwMode="auto">
            <a:xfrm>
              <a:off x="4546391" y="1309506"/>
              <a:ext cx="1098796" cy="1235126"/>
            </a:xfrm>
            <a:custGeom>
              <a:avLst/>
              <a:gdLst>
                <a:gd name="T0" fmla="*/ 3703 w 177"/>
                <a:gd name="T1" fmla="*/ 0 h 179"/>
                <a:gd name="T2" fmla="*/ 1868 w 177"/>
                <a:gd name="T3" fmla="*/ 0 h 179"/>
                <a:gd name="T4" fmla="*/ 1807 w 177"/>
                <a:gd name="T5" fmla="*/ 0 h 179"/>
                <a:gd name="T6" fmla="*/ 0 w 177"/>
                <a:gd name="T7" fmla="*/ 1810 h 179"/>
                <a:gd name="T8" fmla="*/ 0 w 177"/>
                <a:gd name="T9" fmla="*/ 2994 h 179"/>
                <a:gd name="T10" fmla="*/ 0 w 177"/>
                <a:gd name="T11" fmla="*/ 3774 h 179"/>
                <a:gd name="T12" fmla="*/ 0 w 177"/>
                <a:gd name="T13" fmla="*/ 5584 h 179"/>
                <a:gd name="T14" fmla="*/ 1807 w 177"/>
                <a:gd name="T15" fmla="*/ 5584 h 179"/>
                <a:gd name="T16" fmla="*/ 3608 w 177"/>
                <a:gd name="T17" fmla="*/ 5584 h 179"/>
                <a:gd name="T18" fmla="*/ 3703 w 177"/>
                <a:gd name="T19" fmla="*/ 5584 h 179"/>
                <a:gd name="T20" fmla="*/ 5505 w 177"/>
                <a:gd name="T21" fmla="*/ 3774 h 179"/>
                <a:gd name="T22" fmla="*/ 5505 w 177"/>
                <a:gd name="T23" fmla="*/ 2585 h 179"/>
                <a:gd name="T24" fmla="*/ 5505 w 177"/>
                <a:gd name="T25" fmla="*/ 1810 h 179"/>
                <a:gd name="T26" fmla="*/ 5505 w 177"/>
                <a:gd name="T27" fmla="*/ 0 h 179"/>
                <a:gd name="T28" fmla="*/ 3703 w 177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7" h="179">
                  <a:moveTo>
                    <a:pt x="119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51" y="179"/>
                    <a:pt x="177" y="153"/>
                    <a:pt x="177" y="121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7EC4FA"/>
            </a:solidFill>
            <a:ln>
              <a:noFill/>
            </a:ln>
          </p:spPr>
          <p:txBody>
            <a:bodyPr/>
            <a:lstStyle/>
            <a:p>
              <a:endParaRPr lang="zh-CN" altLang="en-US" sz="1200" b="1">
                <a:latin typeface="+mj-lt"/>
              </a:endParaRPr>
            </a:p>
          </p:txBody>
        </p:sp>
        <p:sp>
          <p:nvSpPr>
            <p:cNvPr id="963" name="矩形 1"/>
            <p:cNvSpPr>
              <a:spLocks noChangeArrowheads="1"/>
            </p:cNvSpPr>
            <p:nvPr/>
          </p:nvSpPr>
          <p:spPr bwMode="auto">
            <a:xfrm>
              <a:off x="4525480" y="2044971"/>
              <a:ext cx="10987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tr-TR" altLang="zh-CN" sz="1200" b="1" spc="270" dirty="0" err="1">
                  <a:solidFill>
                    <a:schemeClr val="bg1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Employ</a:t>
              </a:r>
              <a:endParaRPr lang="zh-CN" altLang="en-US" sz="1200" b="1" spc="270" dirty="0">
                <a:solidFill>
                  <a:schemeClr val="bg1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970" name="TextBox 969"/>
            <p:cNvSpPr txBox="1"/>
            <p:nvPr/>
          </p:nvSpPr>
          <p:spPr>
            <a:xfrm>
              <a:off x="4578052" y="1402355"/>
              <a:ext cx="1046224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80%</a:t>
              </a:r>
              <a:endParaRPr lang="zh-CN" altLang="en-US" sz="28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60652" y="1145307"/>
            <a:ext cx="991523" cy="1111613"/>
            <a:chOff x="5781613" y="1272563"/>
            <a:chExt cx="1101692" cy="1235126"/>
          </a:xfrm>
        </p:grpSpPr>
        <p:sp>
          <p:nvSpPr>
            <p:cNvPr id="16877" name="Freeform 553"/>
            <p:cNvSpPr>
              <a:spLocks/>
            </p:cNvSpPr>
            <p:nvPr/>
          </p:nvSpPr>
          <p:spPr bwMode="auto">
            <a:xfrm>
              <a:off x="5789766" y="1272563"/>
              <a:ext cx="1093539" cy="1235126"/>
            </a:xfrm>
            <a:custGeom>
              <a:avLst/>
              <a:gdLst>
                <a:gd name="T0" fmla="*/ 3683 w 176"/>
                <a:gd name="T1" fmla="*/ 0 h 179"/>
                <a:gd name="T2" fmla="*/ 1877 w 176"/>
                <a:gd name="T3" fmla="*/ 0 h 179"/>
                <a:gd name="T4" fmla="*/ 1811 w 176"/>
                <a:gd name="T5" fmla="*/ 0 h 179"/>
                <a:gd name="T6" fmla="*/ 0 w 176"/>
                <a:gd name="T7" fmla="*/ 1810 h 179"/>
                <a:gd name="T8" fmla="*/ 0 w 176"/>
                <a:gd name="T9" fmla="*/ 2994 h 179"/>
                <a:gd name="T10" fmla="*/ 0 w 176"/>
                <a:gd name="T11" fmla="*/ 3774 h 179"/>
                <a:gd name="T12" fmla="*/ 0 w 176"/>
                <a:gd name="T13" fmla="*/ 5584 h 179"/>
                <a:gd name="T14" fmla="*/ 1811 w 176"/>
                <a:gd name="T15" fmla="*/ 5584 h 179"/>
                <a:gd name="T16" fmla="*/ 3621 w 176"/>
                <a:gd name="T17" fmla="*/ 5584 h 179"/>
                <a:gd name="T18" fmla="*/ 3683 w 176"/>
                <a:gd name="T19" fmla="*/ 5584 h 179"/>
                <a:gd name="T20" fmla="*/ 5491 w 176"/>
                <a:gd name="T21" fmla="*/ 3774 h 179"/>
                <a:gd name="T22" fmla="*/ 5491 w 176"/>
                <a:gd name="T23" fmla="*/ 2585 h 179"/>
                <a:gd name="T24" fmla="*/ 5491 w 176"/>
                <a:gd name="T25" fmla="*/ 1810 h 179"/>
                <a:gd name="T26" fmla="*/ 5491 w 176"/>
                <a:gd name="T27" fmla="*/ 0 h 179"/>
                <a:gd name="T28" fmla="*/ 3683 w 176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6" h="179">
                  <a:moveTo>
                    <a:pt x="118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50" y="179"/>
                    <a:pt x="176" y="153"/>
                    <a:pt x="176" y="121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0"/>
                    <a:pt x="176" y="0"/>
                    <a:pt x="176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</p:spPr>
          <p:txBody>
            <a:bodyPr/>
            <a:lstStyle/>
            <a:p>
              <a:endParaRPr lang="zh-CN" altLang="en-US" sz="1200" b="1">
                <a:latin typeface="+mj-lt"/>
              </a:endParaRPr>
            </a:p>
          </p:txBody>
        </p:sp>
        <p:sp>
          <p:nvSpPr>
            <p:cNvPr id="964" name="矩形 1"/>
            <p:cNvSpPr>
              <a:spLocks noChangeArrowheads="1"/>
            </p:cNvSpPr>
            <p:nvPr/>
          </p:nvSpPr>
          <p:spPr bwMode="auto">
            <a:xfrm>
              <a:off x="5781613" y="2031671"/>
              <a:ext cx="10987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tr-TR" altLang="zh-CN" sz="1200" b="1" spc="270" dirty="0" err="1">
                  <a:solidFill>
                    <a:srgbClr val="FFFFFF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Fix</a:t>
              </a:r>
              <a:endParaRPr lang="zh-CN" altLang="en-US" sz="1200" b="1" spc="270" dirty="0">
                <a:solidFill>
                  <a:srgbClr val="FFFFFF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971" name="TextBox 970"/>
            <p:cNvSpPr txBox="1"/>
            <p:nvPr/>
          </p:nvSpPr>
          <p:spPr>
            <a:xfrm>
              <a:off x="5806777" y="1402355"/>
              <a:ext cx="1046224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5%</a:t>
              </a:r>
              <a:endParaRPr lang="zh-CN" altLang="en-US" sz="28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58164" y="1145307"/>
            <a:ext cx="989389" cy="1111613"/>
            <a:chOff x="7001071" y="1272563"/>
            <a:chExt cx="1099321" cy="1235126"/>
          </a:xfrm>
        </p:grpSpPr>
        <p:sp>
          <p:nvSpPr>
            <p:cNvPr id="16878" name="Freeform 554"/>
            <p:cNvSpPr>
              <a:spLocks/>
            </p:cNvSpPr>
            <p:nvPr/>
          </p:nvSpPr>
          <p:spPr bwMode="auto">
            <a:xfrm>
              <a:off x="7001596" y="1272563"/>
              <a:ext cx="1098796" cy="1235126"/>
            </a:xfrm>
            <a:custGeom>
              <a:avLst/>
              <a:gdLst>
                <a:gd name="T0" fmla="*/ 3703 w 177"/>
                <a:gd name="T1" fmla="*/ 0 h 179"/>
                <a:gd name="T2" fmla="*/ 1896 w 177"/>
                <a:gd name="T3" fmla="*/ 0 h 179"/>
                <a:gd name="T4" fmla="*/ 1807 w 177"/>
                <a:gd name="T5" fmla="*/ 0 h 179"/>
                <a:gd name="T6" fmla="*/ 0 w 177"/>
                <a:gd name="T7" fmla="*/ 1810 h 179"/>
                <a:gd name="T8" fmla="*/ 0 w 177"/>
                <a:gd name="T9" fmla="*/ 2994 h 179"/>
                <a:gd name="T10" fmla="*/ 0 w 177"/>
                <a:gd name="T11" fmla="*/ 3774 h 179"/>
                <a:gd name="T12" fmla="*/ 0 w 177"/>
                <a:gd name="T13" fmla="*/ 5584 h 179"/>
                <a:gd name="T14" fmla="*/ 1807 w 177"/>
                <a:gd name="T15" fmla="*/ 5584 h 179"/>
                <a:gd name="T16" fmla="*/ 3608 w 177"/>
                <a:gd name="T17" fmla="*/ 5584 h 179"/>
                <a:gd name="T18" fmla="*/ 3703 w 177"/>
                <a:gd name="T19" fmla="*/ 5584 h 179"/>
                <a:gd name="T20" fmla="*/ 5505 w 177"/>
                <a:gd name="T21" fmla="*/ 3774 h 179"/>
                <a:gd name="T22" fmla="*/ 5505 w 177"/>
                <a:gd name="T23" fmla="*/ 2585 h 179"/>
                <a:gd name="T24" fmla="*/ 5505 w 177"/>
                <a:gd name="T25" fmla="*/ 1810 h 179"/>
                <a:gd name="T26" fmla="*/ 5505 w 177"/>
                <a:gd name="T27" fmla="*/ 0 h 179"/>
                <a:gd name="T28" fmla="*/ 3703 w 177"/>
                <a:gd name="T29" fmla="*/ 0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7" h="179">
                  <a:moveTo>
                    <a:pt x="119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51" y="179"/>
                    <a:pt x="177" y="153"/>
                    <a:pt x="177" y="121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92E4F2"/>
            </a:solidFill>
            <a:ln>
              <a:noFill/>
            </a:ln>
          </p:spPr>
          <p:txBody>
            <a:bodyPr/>
            <a:lstStyle/>
            <a:p>
              <a:endParaRPr lang="zh-CN" altLang="en-US" sz="1200" b="1">
                <a:latin typeface="+mj-lt"/>
              </a:endParaRPr>
            </a:p>
          </p:txBody>
        </p:sp>
        <p:sp>
          <p:nvSpPr>
            <p:cNvPr id="965" name="矩形 1"/>
            <p:cNvSpPr>
              <a:spLocks noChangeArrowheads="1"/>
            </p:cNvSpPr>
            <p:nvPr/>
          </p:nvSpPr>
          <p:spPr bwMode="auto">
            <a:xfrm>
              <a:off x="7001071" y="2031671"/>
              <a:ext cx="10987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tr-TR" altLang="zh-CN" sz="1200" b="1" spc="270" dirty="0" err="1">
                  <a:solidFill>
                    <a:srgbClr val="FFFFFF"/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Fund</a:t>
              </a:r>
              <a:endParaRPr lang="zh-CN" altLang="en-US" sz="1200" b="1" spc="270" dirty="0">
                <a:solidFill>
                  <a:srgbClr val="FFFFFF"/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972" name="TextBox 971"/>
            <p:cNvSpPr txBox="1"/>
            <p:nvPr/>
          </p:nvSpPr>
          <p:spPr>
            <a:xfrm>
              <a:off x="7025977" y="1402355"/>
              <a:ext cx="1046224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10%</a:t>
              </a:r>
              <a:endParaRPr lang="zh-CN" altLang="en-US" sz="28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67349" y="3683807"/>
            <a:ext cx="665568" cy="341632"/>
            <a:chOff x="5233499" y="4093120"/>
            <a:chExt cx="739520" cy="379591"/>
          </a:xfrm>
        </p:grpSpPr>
        <p:sp>
          <p:nvSpPr>
            <p:cNvPr id="16520" name="Rectangle 936"/>
            <p:cNvSpPr>
              <a:spLocks noChangeArrowheads="1"/>
            </p:cNvSpPr>
            <p:nvPr/>
          </p:nvSpPr>
          <p:spPr bwMode="auto">
            <a:xfrm>
              <a:off x="5250882" y="4170460"/>
              <a:ext cx="670318" cy="291992"/>
            </a:xfrm>
            <a:prstGeom prst="rect">
              <a:avLst/>
            </a:pr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973" name="TextBox 972"/>
            <p:cNvSpPr txBox="1"/>
            <p:nvPr/>
          </p:nvSpPr>
          <p:spPr>
            <a:xfrm>
              <a:off x="5233499" y="4093120"/>
              <a:ext cx="739520" cy="379591"/>
            </a:xfrm>
            <a:prstGeom prst="rect">
              <a:avLst/>
            </a:prstGeom>
            <a:solidFill>
              <a:srgbClr val="54A9EA"/>
            </a:solidFill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1620" dirty="0">
                  <a:solidFill>
                    <a:schemeClr val="bg1"/>
                  </a:solidFill>
                  <a:latin typeface="+mj-lt"/>
                </a:rPr>
                <a:t>173</a:t>
              </a:r>
              <a:endParaRPr lang="zh-CN" altLang="en-US" sz="162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03900" y="3493248"/>
            <a:ext cx="665568" cy="532191"/>
            <a:chOff x="5905000" y="3881388"/>
            <a:chExt cx="739520" cy="591323"/>
          </a:xfrm>
        </p:grpSpPr>
        <p:sp>
          <p:nvSpPr>
            <p:cNvPr id="16526" name="Rectangle 942"/>
            <p:cNvSpPr>
              <a:spLocks noChangeArrowheads="1"/>
            </p:cNvSpPr>
            <p:nvPr/>
          </p:nvSpPr>
          <p:spPr bwMode="auto">
            <a:xfrm>
              <a:off x="5939601" y="3881388"/>
              <a:ext cx="670318" cy="581064"/>
            </a:xfrm>
            <a:prstGeom prst="rect">
              <a:avLst/>
            </a:prstGeom>
            <a:solidFill>
              <a:srgbClr val="54A9EA"/>
            </a:solidFill>
            <a:ln>
              <a:noFill/>
            </a:ln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974" name="TextBox 973"/>
            <p:cNvSpPr txBox="1"/>
            <p:nvPr/>
          </p:nvSpPr>
          <p:spPr>
            <a:xfrm>
              <a:off x="5905000" y="4093120"/>
              <a:ext cx="739520" cy="3795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1620" dirty="0">
                  <a:solidFill>
                    <a:schemeClr val="bg1"/>
                  </a:solidFill>
                  <a:latin typeface="+mj-lt"/>
                </a:rPr>
                <a:t>258</a:t>
              </a:r>
              <a:endParaRPr lang="zh-CN" altLang="en-US" sz="162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975" name="TextBox 974"/>
          <p:cNvSpPr txBox="1"/>
          <p:nvPr/>
        </p:nvSpPr>
        <p:spPr>
          <a:xfrm>
            <a:off x="6440448" y="3683808"/>
            <a:ext cx="665568" cy="341632"/>
          </a:xfrm>
          <a:prstGeom prst="rect">
            <a:avLst/>
          </a:prstGeom>
          <a:solidFill>
            <a:srgbClr val="7EC4FA"/>
          </a:solidFill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700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en-US" altLang="zh-CN" sz="1620" dirty="0">
                <a:solidFill>
                  <a:schemeClr val="bg1"/>
                </a:solidFill>
                <a:latin typeface="+mj-lt"/>
              </a:rPr>
              <a:t>178</a:t>
            </a:r>
            <a:endParaRPr lang="zh-CN" altLang="en-US" sz="162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76999" y="3246224"/>
            <a:ext cx="665568" cy="779216"/>
            <a:chOff x="7355328" y="3606915"/>
            <a:chExt cx="739520" cy="865796"/>
          </a:xfrm>
        </p:grpSpPr>
        <p:sp>
          <p:nvSpPr>
            <p:cNvPr id="16529" name="Rectangle 945"/>
            <p:cNvSpPr>
              <a:spLocks noChangeArrowheads="1"/>
            </p:cNvSpPr>
            <p:nvPr/>
          </p:nvSpPr>
          <p:spPr bwMode="auto">
            <a:xfrm>
              <a:off x="7388616" y="3606915"/>
              <a:ext cx="672947" cy="855537"/>
            </a:xfrm>
            <a:prstGeom prst="rect">
              <a:avLst/>
            </a:prstGeom>
            <a:solidFill>
              <a:srgbClr val="92E4F2"/>
            </a:solidFill>
            <a:ln>
              <a:noFill/>
            </a:ln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976" name="TextBox 975"/>
            <p:cNvSpPr txBox="1"/>
            <p:nvPr/>
          </p:nvSpPr>
          <p:spPr>
            <a:xfrm>
              <a:off x="7355328" y="4093120"/>
              <a:ext cx="739520" cy="3795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1620" dirty="0">
                  <a:solidFill>
                    <a:schemeClr val="bg1"/>
                  </a:solidFill>
                  <a:latin typeface="+mj-lt"/>
                </a:rPr>
                <a:t>382</a:t>
              </a:r>
              <a:endParaRPr lang="zh-CN" altLang="en-US" sz="162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4661" y="2642270"/>
            <a:ext cx="3671148" cy="1557064"/>
            <a:chOff x="486067" y="2935855"/>
            <a:chExt cx="4079052" cy="173007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65964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9827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22494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25161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27828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30559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33289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35956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38687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413540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4408458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17" name="Freeform 933"/>
            <p:cNvSpPr>
              <a:spLocks/>
            </p:cNvSpPr>
            <p:nvPr/>
          </p:nvSpPr>
          <p:spPr bwMode="auto">
            <a:xfrm>
              <a:off x="1437026" y="3586474"/>
              <a:ext cx="2976683" cy="680647"/>
            </a:xfrm>
            <a:custGeom>
              <a:avLst/>
              <a:gdLst>
                <a:gd name="T0" fmla="*/ 12265 w 434"/>
                <a:gd name="T1" fmla="*/ 2022 h 89"/>
                <a:gd name="T2" fmla="*/ 11145 w 434"/>
                <a:gd name="T3" fmla="*/ 1799 h 89"/>
                <a:gd name="T4" fmla="*/ 10949 w 434"/>
                <a:gd name="T5" fmla="*/ 1731 h 89"/>
                <a:gd name="T6" fmla="*/ 9801 w 434"/>
                <a:gd name="T7" fmla="*/ 1389 h 89"/>
                <a:gd name="T8" fmla="*/ 8679 w 434"/>
                <a:gd name="T9" fmla="*/ 370 h 89"/>
                <a:gd name="T10" fmla="*/ 8590 w 434"/>
                <a:gd name="T11" fmla="*/ 254 h 89"/>
                <a:gd name="T12" fmla="*/ 7468 w 434"/>
                <a:gd name="T13" fmla="*/ 95 h 89"/>
                <a:gd name="T14" fmla="*/ 7246 w 434"/>
                <a:gd name="T15" fmla="*/ 95 h 89"/>
                <a:gd name="T16" fmla="*/ 6218 w 434"/>
                <a:gd name="T17" fmla="*/ 759 h 89"/>
                <a:gd name="T18" fmla="*/ 6034 w 434"/>
                <a:gd name="T19" fmla="*/ 787 h 89"/>
                <a:gd name="T20" fmla="*/ 4915 w 434"/>
                <a:gd name="T21" fmla="*/ 533 h 89"/>
                <a:gd name="T22" fmla="*/ 3793 w 434"/>
                <a:gd name="T23" fmla="*/ 827 h 89"/>
                <a:gd name="T24" fmla="*/ 3609 w 434"/>
                <a:gd name="T25" fmla="*/ 853 h 89"/>
                <a:gd name="T26" fmla="*/ 2487 w 434"/>
                <a:gd name="T27" fmla="*/ 1107 h 89"/>
                <a:gd name="T28" fmla="*/ 2400 w 434"/>
                <a:gd name="T29" fmla="*/ 1264 h 89"/>
                <a:gd name="T30" fmla="*/ 1278 w 434"/>
                <a:gd name="T31" fmla="*/ 2022 h 89"/>
                <a:gd name="T32" fmla="*/ 1143 w 434"/>
                <a:gd name="T33" fmla="*/ 2119 h 89"/>
                <a:gd name="T34" fmla="*/ 28 w 434"/>
                <a:gd name="T35" fmla="*/ 2809 h 89"/>
                <a:gd name="T36" fmla="*/ 66 w 434"/>
                <a:gd name="T37" fmla="*/ 2809 h 89"/>
                <a:gd name="T38" fmla="*/ 1278 w 434"/>
                <a:gd name="T39" fmla="*/ 2238 h 89"/>
                <a:gd name="T40" fmla="*/ 1372 w 434"/>
                <a:gd name="T41" fmla="*/ 2079 h 89"/>
                <a:gd name="T42" fmla="*/ 2487 w 434"/>
                <a:gd name="T43" fmla="*/ 1332 h 89"/>
                <a:gd name="T44" fmla="*/ 2581 w 434"/>
                <a:gd name="T45" fmla="*/ 1226 h 89"/>
                <a:gd name="T46" fmla="*/ 3703 w 434"/>
                <a:gd name="T47" fmla="*/ 972 h 89"/>
                <a:gd name="T48" fmla="*/ 4820 w 434"/>
                <a:gd name="T49" fmla="*/ 669 h 89"/>
                <a:gd name="T50" fmla="*/ 5047 w 434"/>
                <a:gd name="T51" fmla="*/ 669 h 89"/>
                <a:gd name="T52" fmla="*/ 6164 w 434"/>
                <a:gd name="T53" fmla="*/ 944 h 89"/>
                <a:gd name="T54" fmla="*/ 6259 w 434"/>
                <a:gd name="T55" fmla="*/ 827 h 89"/>
                <a:gd name="T56" fmla="*/ 7380 w 434"/>
                <a:gd name="T57" fmla="*/ 225 h 89"/>
                <a:gd name="T58" fmla="*/ 8495 w 434"/>
                <a:gd name="T59" fmla="*/ 349 h 89"/>
                <a:gd name="T60" fmla="*/ 8590 w 434"/>
                <a:gd name="T61" fmla="*/ 479 h 89"/>
                <a:gd name="T62" fmla="*/ 9712 w 434"/>
                <a:gd name="T63" fmla="*/ 1479 h 89"/>
                <a:gd name="T64" fmla="*/ 9801 w 434"/>
                <a:gd name="T65" fmla="*/ 1612 h 89"/>
                <a:gd name="T66" fmla="*/ 10921 w 434"/>
                <a:gd name="T67" fmla="*/ 1799 h 89"/>
                <a:gd name="T68" fmla="*/ 11010 w 434"/>
                <a:gd name="T69" fmla="*/ 1935 h 89"/>
                <a:gd name="T70" fmla="*/ 12132 w 434"/>
                <a:gd name="T71" fmla="*/ 2148 h 89"/>
                <a:gd name="T72" fmla="*/ 12317 w 434"/>
                <a:gd name="T73" fmla="*/ 2214 h 89"/>
                <a:gd name="T74" fmla="*/ 13436 w 434"/>
                <a:gd name="T75" fmla="*/ 2809 h 89"/>
                <a:gd name="T76" fmla="*/ 13504 w 434"/>
                <a:gd name="T77" fmla="*/ 2693 h 89"/>
                <a:gd name="T78" fmla="*/ 12354 w 434"/>
                <a:gd name="T79" fmla="*/ 2148 h 8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34" h="89">
                  <a:moveTo>
                    <a:pt x="397" y="68"/>
                  </a:moveTo>
                  <a:cubicBezTo>
                    <a:pt x="397" y="66"/>
                    <a:pt x="396" y="64"/>
                    <a:pt x="394" y="64"/>
                  </a:cubicBezTo>
                  <a:cubicBezTo>
                    <a:pt x="393" y="64"/>
                    <a:pt x="392" y="65"/>
                    <a:pt x="391" y="66"/>
                  </a:cubicBezTo>
                  <a:cubicBezTo>
                    <a:pt x="358" y="57"/>
                    <a:pt x="358" y="57"/>
                    <a:pt x="358" y="57"/>
                  </a:cubicBezTo>
                  <a:cubicBezTo>
                    <a:pt x="358" y="55"/>
                    <a:pt x="356" y="54"/>
                    <a:pt x="354" y="54"/>
                  </a:cubicBezTo>
                  <a:cubicBezTo>
                    <a:pt x="353" y="54"/>
                    <a:pt x="352" y="54"/>
                    <a:pt x="352" y="55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7" y="44"/>
                    <a:pt x="315" y="44"/>
                  </a:cubicBezTo>
                  <a:cubicBezTo>
                    <a:pt x="315" y="44"/>
                    <a:pt x="314" y="45"/>
                    <a:pt x="313" y="45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9" y="12"/>
                    <a:pt x="280" y="12"/>
                    <a:pt x="280" y="11"/>
                  </a:cubicBezTo>
                  <a:cubicBezTo>
                    <a:pt x="280" y="9"/>
                    <a:pt x="278" y="8"/>
                    <a:pt x="276" y="8"/>
                  </a:cubicBezTo>
                  <a:cubicBezTo>
                    <a:pt x="275" y="8"/>
                    <a:pt x="274" y="8"/>
                    <a:pt x="273" y="9"/>
                  </a:cubicBezTo>
                  <a:cubicBezTo>
                    <a:pt x="240" y="3"/>
                    <a:pt x="240" y="3"/>
                    <a:pt x="240" y="3"/>
                  </a:cubicBezTo>
                  <a:cubicBezTo>
                    <a:pt x="240" y="1"/>
                    <a:pt x="239" y="0"/>
                    <a:pt x="237" y="0"/>
                  </a:cubicBezTo>
                  <a:cubicBezTo>
                    <a:pt x="235" y="0"/>
                    <a:pt x="233" y="1"/>
                    <a:pt x="233" y="3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00" y="24"/>
                    <a:pt x="200" y="24"/>
                    <a:pt x="200" y="24"/>
                  </a:cubicBezTo>
                  <a:cubicBezTo>
                    <a:pt x="199" y="23"/>
                    <a:pt x="198" y="23"/>
                    <a:pt x="198" y="23"/>
                  </a:cubicBezTo>
                  <a:cubicBezTo>
                    <a:pt x="196" y="23"/>
                    <a:pt x="195" y="23"/>
                    <a:pt x="194" y="25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8"/>
                    <a:pt x="160" y="17"/>
                    <a:pt x="158" y="17"/>
                  </a:cubicBezTo>
                  <a:cubicBezTo>
                    <a:pt x="157" y="17"/>
                    <a:pt x="156" y="18"/>
                    <a:pt x="155" y="19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5"/>
                    <a:pt x="120" y="24"/>
                    <a:pt x="119" y="24"/>
                  </a:cubicBezTo>
                  <a:cubicBezTo>
                    <a:pt x="117" y="24"/>
                    <a:pt x="116" y="25"/>
                    <a:pt x="116" y="2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2" y="36"/>
                    <a:pt x="81" y="35"/>
                    <a:pt x="80" y="35"/>
                  </a:cubicBezTo>
                  <a:cubicBezTo>
                    <a:pt x="78" y="35"/>
                    <a:pt x="76" y="37"/>
                    <a:pt x="76" y="39"/>
                  </a:cubicBezTo>
                  <a:cubicBezTo>
                    <a:pt x="76" y="39"/>
                    <a:pt x="76" y="39"/>
                    <a:pt x="77" y="40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1" y="64"/>
                    <a:pt x="41" y="64"/>
                  </a:cubicBezTo>
                  <a:cubicBezTo>
                    <a:pt x="39" y="64"/>
                    <a:pt x="37" y="65"/>
                    <a:pt x="37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9" y="70"/>
                    <a:pt x="40" y="71"/>
                    <a:pt x="41" y="71"/>
                  </a:cubicBezTo>
                  <a:cubicBezTo>
                    <a:pt x="43" y="71"/>
                    <a:pt x="44" y="69"/>
                    <a:pt x="44" y="67"/>
                  </a:cubicBezTo>
                  <a:cubicBezTo>
                    <a:pt x="44" y="67"/>
                    <a:pt x="44" y="66"/>
                    <a:pt x="44" y="66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42"/>
                    <a:pt x="79" y="42"/>
                    <a:pt x="80" y="42"/>
                  </a:cubicBezTo>
                  <a:cubicBezTo>
                    <a:pt x="82" y="42"/>
                    <a:pt x="83" y="41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21" y="31"/>
                    <a:pt x="122" y="30"/>
                    <a:pt x="123" y="28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23"/>
                    <a:pt x="157" y="24"/>
                    <a:pt x="158" y="24"/>
                  </a:cubicBezTo>
                  <a:cubicBezTo>
                    <a:pt x="160" y="24"/>
                    <a:pt x="161" y="23"/>
                    <a:pt x="162" y="21"/>
                  </a:cubicBezTo>
                  <a:cubicBezTo>
                    <a:pt x="194" y="27"/>
                    <a:pt x="194" y="27"/>
                    <a:pt x="194" y="27"/>
                  </a:cubicBezTo>
                  <a:cubicBezTo>
                    <a:pt x="194" y="28"/>
                    <a:pt x="196" y="30"/>
                    <a:pt x="198" y="30"/>
                  </a:cubicBezTo>
                  <a:cubicBezTo>
                    <a:pt x="199" y="30"/>
                    <a:pt x="201" y="28"/>
                    <a:pt x="201" y="26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5" y="7"/>
                    <a:pt x="236" y="7"/>
                    <a:pt x="237" y="7"/>
                  </a:cubicBezTo>
                  <a:cubicBezTo>
                    <a:pt x="238" y="7"/>
                    <a:pt x="239" y="6"/>
                    <a:pt x="240" y="5"/>
                  </a:cubicBezTo>
                  <a:cubicBezTo>
                    <a:pt x="273" y="11"/>
                    <a:pt x="273" y="11"/>
                    <a:pt x="273" y="11"/>
                  </a:cubicBezTo>
                  <a:cubicBezTo>
                    <a:pt x="273" y="11"/>
                    <a:pt x="273" y="11"/>
                    <a:pt x="273" y="11"/>
                  </a:cubicBezTo>
                  <a:cubicBezTo>
                    <a:pt x="273" y="13"/>
                    <a:pt x="274" y="15"/>
                    <a:pt x="276" y="15"/>
                  </a:cubicBezTo>
                  <a:cubicBezTo>
                    <a:pt x="277" y="15"/>
                    <a:pt x="277" y="15"/>
                    <a:pt x="278" y="14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312" y="47"/>
                    <a:pt x="312" y="47"/>
                    <a:pt x="312" y="48"/>
                  </a:cubicBezTo>
                  <a:cubicBezTo>
                    <a:pt x="312" y="50"/>
                    <a:pt x="313" y="51"/>
                    <a:pt x="315" y="51"/>
                  </a:cubicBezTo>
                  <a:cubicBezTo>
                    <a:pt x="316" y="51"/>
                    <a:pt x="317" y="51"/>
                    <a:pt x="318" y="50"/>
                  </a:cubicBezTo>
                  <a:cubicBezTo>
                    <a:pt x="351" y="57"/>
                    <a:pt x="351" y="57"/>
                    <a:pt x="351" y="57"/>
                  </a:cubicBezTo>
                  <a:cubicBezTo>
                    <a:pt x="351" y="57"/>
                    <a:pt x="351" y="57"/>
                    <a:pt x="351" y="57"/>
                  </a:cubicBezTo>
                  <a:cubicBezTo>
                    <a:pt x="351" y="59"/>
                    <a:pt x="353" y="61"/>
                    <a:pt x="354" y="61"/>
                  </a:cubicBezTo>
                  <a:cubicBezTo>
                    <a:pt x="356" y="61"/>
                    <a:pt x="357" y="60"/>
                    <a:pt x="358" y="59"/>
                  </a:cubicBezTo>
                  <a:cubicBezTo>
                    <a:pt x="390" y="68"/>
                    <a:pt x="390" y="68"/>
                    <a:pt x="390" y="68"/>
                  </a:cubicBezTo>
                  <a:cubicBezTo>
                    <a:pt x="390" y="70"/>
                    <a:pt x="392" y="71"/>
                    <a:pt x="394" y="71"/>
                  </a:cubicBezTo>
                  <a:cubicBezTo>
                    <a:pt x="395" y="71"/>
                    <a:pt x="396" y="71"/>
                    <a:pt x="396" y="70"/>
                  </a:cubicBezTo>
                  <a:cubicBezTo>
                    <a:pt x="432" y="86"/>
                    <a:pt x="432" y="86"/>
                    <a:pt x="432" y="86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4" y="89"/>
                    <a:pt x="434" y="89"/>
                    <a:pt x="434" y="89"/>
                  </a:cubicBezTo>
                  <a:cubicBezTo>
                    <a:pt x="434" y="85"/>
                    <a:pt x="434" y="85"/>
                    <a:pt x="434" y="85"/>
                  </a:cubicBezTo>
                  <a:cubicBezTo>
                    <a:pt x="397" y="68"/>
                    <a:pt x="397" y="68"/>
                    <a:pt x="397" y="68"/>
                  </a:cubicBezTo>
                  <a:cubicBezTo>
                    <a:pt x="397" y="68"/>
                    <a:pt x="397" y="68"/>
                    <a:pt x="397" y="68"/>
                  </a:cubicBezTo>
                  <a:close/>
                </a:path>
              </a:pathLst>
            </a:custGeom>
            <a:solidFill>
              <a:srgbClr val="3BCCFF"/>
            </a:solidFill>
            <a:ln>
              <a:noFill/>
            </a:ln>
          </p:spPr>
          <p:txBody>
            <a:bodyPr/>
            <a:lstStyle/>
            <a:p>
              <a:endParaRPr lang="zh-CN" altLang="en-US" sz="2000">
                <a:latin typeface="+mj-lt"/>
              </a:endParaRPr>
            </a:p>
          </p:txBody>
        </p:sp>
        <p:sp>
          <p:nvSpPr>
            <p:cNvPr id="16519" name="Freeform 935"/>
            <p:cNvSpPr>
              <a:spLocks/>
            </p:cNvSpPr>
            <p:nvPr/>
          </p:nvSpPr>
          <p:spPr bwMode="auto">
            <a:xfrm>
              <a:off x="1442833" y="3228409"/>
              <a:ext cx="2982491" cy="1038711"/>
            </a:xfrm>
            <a:custGeom>
              <a:avLst/>
              <a:gdLst>
                <a:gd name="T0" fmla="*/ 13294 w 435"/>
                <a:gd name="T1" fmla="*/ 1660 h 136"/>
                <a:gd name="T2" fmla="*/ 12279 w 435"/>
                <a:gd name="T3" fmla="*/ 2202 h 136"/>
                <a:gd name="T4" fmla="*/ 12145 w 435"/>
                <a:gd name="T5" fmla="*/ 2164 h 136"/>
                <a:gd name="T6" fmla="*/ 11092 w 435"/>
                <a:gd name="T7" fmla="*/ 942 h 136"/>
                <a:gd name="T8" fmla="*/ 10870 w 435"/>
                <a:gd name="T9" fmla="*/ 874 h 136"/>
                <a:gd name="T10" fmla="*/ 9793 w 435"/>
                <a:gd name="T11" fmla="*/ 824 h 136"/>
                <a:gd name="T12" fmla="*/ 8634 w 435"/>
                <a:gd name="T13" fmla="*/ 320 h 136"/>
                <a:gd name="T14" fmla="*/ 8539 w 435"/>
                <a:gd name="T15" fmla="*/ 156 h 136"/>
                <a:gd name="T16" fmla="*/ 7425 w 435"/>
                <a:gd name="T17" fmla="*/ 476 h 136"/>
                <a:gd name="T18" fmla="*/ 7241 w 435"/>
                <a:gd name="T19" fmla="*/ 476 h 136"/>
                <a:gd name="T20" fmla="*/ 6120 w 435"/>
                <a:gd name="T21" fmla="*/ 0 h 136"/>
                <a:gd name="T22" fmla="*/ 6004 w 435"/>
                <a:gd name="T23" fmla="*/ 118 h 136"/>
                <a:gd name="T24" fmla="*/ 4882 w 435"/>
                <a:gd name="T25" fmla="*/ 717 h 136"/>
                <a:gd name="T26" fmla="*/ 3763 w 435"/>
                <a:gd name="T27" fmla="*/ 758 h 136"/>
                <a:gd name="T28" fmla="*/ 3579 w 435"/>
                <a:gd name="T29" fmla="*/ 824 h 136"/>
                <a:gd name="T30" fmla="*/ 2486 w 435"/>
                <a:gd name="T31" fmla="*/ 1911 h 136"/>
                <a:gd name="T32" fmla="*/ 2330 w 435"/>
                <a:gd name="T33" fmla="*/ 2017 h 136"/>
                <a:gd name="T34" fmla="*/ 1303 w 435"/>
                <a:gd name="T35" fmla="*/ 2505 h 136"/>
                <a:gd name="T36" fmla="*/ 1121 w 435"/>
                <a:gd name="T37" fmla="*/ 2612 h 136"/>
                <a:gd name="T38" fmla="*/ 0 w 435"/>
                <a:gd name="T39" fmla="*/ 4153 h 136"/>
                <a:gd name="T40" fmla="*/ 0 w 435"/>
                <a:gd name="T41" fmla="*/ 4271 h 136"/>
                <a:gd name="T42" fmla="*/ 13450 w 435"/>
                <a:gd name="T43" fmla="*/ 4271 h 136"/>
                <a:gd name="T44" fmla="*/ 66 w 435"/>
                <a:gd name="T45" fmla="*/ 4250 h 136"/>
                <a:gd name="T46" fmla="*/ 1183 w 435"/>
                <a:gd name="T47" fmla="*/ 2709 h 136"/>
                <a:gd name="T48" fmla="*/ 1343 w 435"/>
                <a:gd name="T49" fmla="*/ 2612 h 136"/>
                <a:gd name="T50" fmla="*/ 2359 w 435"/>
                <a:gd name="T51" fmla="*/ 2069 h 136"/>
                <a:gd name="T52" fmla="*/ 2552 w 435"/>
                <a:gd name="T53" fmla="*/ 2017 h 136"/>
                <a:gd name="T54" fmla="*/ 3607 w 435"/>
                <a:gd name="T55" fmla="*/ 914 h 136"/>
                <a:gd name="T56" fmla="*/ 3789 w 435"/>
                <a:gd name="T57" fmla="*/ 824 h 136"/>
                <a:gd name="T58" fmla="*/ 4882 w 435"/>
                <a:gd name="T59" fmla="*/ 942 h 136"/>
                <a:gd name="T60" fmla="*/ 5000 w 435"/>
                <a:gd name="T61" fmla="*/ 824 h 136"/>
                <a:gd name="T62" fmla="*/ 6120 w 435"/>
                <a:gd name="T63" fmla="*/ 225 h 136"/>
                <a:gd name="T64" fmla="*/ 7213 w 435"/>
                <a:gd name="T65" fmla="*/ 533 h 136"/>
                <a:gd name="T66" fmla="*/ 7425 w 435"/>
                <a:gd name="T67" fmla="*/ 573 h 136"/>
                <a:gd name="T68" fmla="*/ 8539 w 435"/>
                <a:gd name="T69" fmla="*/ 369 h 136"/>
                <a:gd name="T70" fmla="*/ 9659 w 435"/>
                <a:gd name="T71" fmla="*/ 914 h 136"/>
                <a:gd name="T72" fmla="*/ 9793 w 435"/>
                <a:gd name="T73" fmla="*/ 1037 h 136"/>
                <a:gd name="T74" fmla="*/ 10870 w 435"/>
                <a:gd name="T75" fmla="*/ 942 h 136"/>
                <a:gd name="T76" fmla="*/ 11025 w 435"/>
                <a:gd name="T77" fmla="*/ 1037 h 136"/>
                <a:gd name="T78" fmla="*/ 12078 w 435"/>
                <a:gd name="T79" fmla="*/ 2259 h 136"/>
                <a:gd name="T80" fmla="*/ 12303 w 435"/>
                <a:gd name="T81" fmla="*/ 2259 h 136"/>
                <a:gd name="T82" fmla="*/ 13356 w 435"/>
                <a:gd name="T83" fmla="*/ 1726 h 136"/>
                <a:gd name="T84" fmla="*/ 13516 w 435"/>
                <a:gd name="T85" fmla="*/ 1660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35" h="136">
                  <a:moveTo>
                    <a:pt x="432" y="49"/>
                  </a:moveTo>
                  <a:cubicBezTo>
                    <a:pt x="430" y="49"/>
                    <a:pt x="428" y="51"/>
                    <a:pt x="428" y="53"/>
                  </a:cubicBezTo>
                  <a:cubicBezTo>
                    <a:pt x="428" y="53"/>
                    <a:pt x="429" y="53"/>
                    <a:pt x="429" y="53"/>
                  </a:cubicBezTo>
                  <a:cubicBezTo>
                    <a:pt x="395" y="70"/>
                    <a:pt x="395" y="70"/>
                    <a:pt x="395" y="70"/>
                  </a:cubicBezTo>
                  <a:cubicBezTo>
                    <a:pt x="394" y="69"/>
                    <a:pt x="393" y="68"/>
                    <a:pt x="392" y="68"/>
                  </a:cubicBezTo>
                  <a:cubicBezTo>
                    <a:pt x="392" y="68"/>
                    <a:pt x="391" y="68"/>
                    <a:pt x="391" y="6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0"/>
                    <a:pt x="357" y="30"/>
                  </a:cubicBezTo>
                  <a:cubicBezTo>
                    <a:pt x="357" y="28"/>
                    <a:pt x="355" y="26"/>
                    <a:pt x="353" y="26"/>
                  </a:cubicBezTo>
                  <a:cubicBezTo>
                    <a:pt x="352" y="26"/>
                    <a:pt x="351" y="27"/>
                    <a:pt x="350" y="28"/>
                  </a:cubicBezTo>
                  <a:cubicBezTo>
                    <a:pt x="318" y="28"/>
                    <a:pt x="318" y="28"/>
                    <a:pt x="318" y="28"/>
                  </a:cubicBezTo>
                  <a:cubicBezTo>
                    <a:pt x="317" y="27"/>
                    <a:pt x="316" y="26"/>
                    <a:pt x="315" y="26"/>
                  </a:cubicBezTo>
                  <a:cubicBezTo>
                    <a:pt x="314" y="26"/>
                    <a:pt x="313" y="26"/>
                    <a:pt x="312" y="27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8" y="9"/>
                    <a:pt x="279" y="9"/>
                    <a:pt x="279" y="9"/>
                  </a:cubicBezTo>
                  <a:cubicBezTo>
                    <a:pt x="279" y="7"/>
                    <a:pt x="277" y="5"/>
                    <a:pt x="275" y="5"/>
                  </a:cubicBezTo>
                  <a:cubicBezTo>
                    <a:pt x="273" y="5"/>
                    <a:pt x="272" y="7"/>
                    <a:pt x="272" y="9"/>
                  </a:cubicBezTo>
                  <a:cubicBezTo>
                    <a:pt x="239" y="15"/>
                    <a:pt x="239" y="15"/>
                    <a:pt x="239" y="15"/>
                  </a:cubicBezTo>
                  <a:cubicBezTo>
                    <a:pt x="239" y="14"/>
                    <a:pt x="237" y="13"/>
                    <a:pt x="236" y="13"/>
                  </a:cubicBezTo>
                  <a:cubicBezTo>
                    <a:pt x="234" y="13"/>
                    <a:pt x="233" y="14"/>
                    <a:pt x="233" y="15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200" y="2"/>
                    <a:pt x="198" y="0"/>
                    <a:pt x="197" y="0"/>
                  </a:cubicBezTo>
                  <a:cubicBezTo>
                    <a:pt x="195" y="0"/>
                    <a:pt x="193" y="2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3"/>
                    <a:pt x="158" y="23"/>
                    <a:pt x="157" y="23"/>
                  </a:cubicBezTo>
                  <a:cubicBezTo>
                    <a:pt x="156" y="23"/>
                    <a:pt x="154" y="24"/>
                    <a:pt x="154" y="25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0" y="23"/>
                    <a:pt x="119" y="22"/>
                    <a:pt x="118" y="22"/>
                  </a:cubicBezTo>
                  <a:cubicBezTo>
                    <a:pt x="116" y="22"/>
                    <a:pt x="115" y="24"/>
                    <a:pt x="115" y="26"/>
                  </a:cubicBezTo>
                  <a:cubicBezTo>
                    <a:pt x="115" y="26"/>
                    <a:pt x="115" y="26"/>
                    <a:pt x="115" y="27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1"/>
                    <a:pt x="79" y="60"/>
                    <a:pt x="79" y="60"/>
                  </a:cubicBezTo>
                  <a:cubicBezTo>
                    <a:pt x="77" y="60"/>
                    <a:pt x="75" y="62"/>
                    <a:pt x="75" y="6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1" y="80"/>
                    <a:pt x="41" y="79"/>
                    <a:pt x="40" y="79"/>
                  </a:cubicBezTo>
                  <a:cubicBezTo>
                    <a:pt x="38" y="79"/>
                    <a:pt x="36" y="81"/>
                    <a:pt x="36" y="83"/>
                  </a:cubicBezTo>
                  <a:cubicBezTo>
                    <a:pt x="36" y="84"/>
                    <a:pt x="36" y="84"/>
                    <a:pt x="37" y="8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33" y="136"/>
                    <a:pt x="433" y="136"/>
                    <a:pt x="433" y="136"/>
                  </a:cubicBezTo>
                  <a:cubicBezTo>
                    <a:pt x="433" y="135"/>
                    <a:pt x="433" y="135"/>
                    <a:pt x="433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9" y="86"/>
                    <a:pt x="39" y="86"/>
                    <a:pt x="40" y="86"/>
                  </a:cubicBezTo>
                  <a:cubicBezTo>
                    <a:pt x="42" y="86"/>
                    <a:pt x="43" y="85"/>
                    <a:pt x="43" y="83"/>
                  </a:cubicBezTo>
                  <a:cubicBezTo>
                    <a:pt x="43" y="83"/>
                    <a:pt x="43" y="83"/>
                    <a:pt x="43" y="82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7" y="67"/>
                    <a:pt x="78" y="67"/>
                    <a:pt x="79" y="67"/>
                  </a:cubicBezTo>
                  <a:cubicBezTo>
                    <a:pt x="81" y="67"/>
                    <a:pt x="82" y="66"/>
                    <a:pt x="82" y="64"/>
                  </a:cubicBezTo>
                  <a:cubicBezTo>
                    <a:pt x="82" y="63"/>
                    <a:pt x="82" y="63"/>
                    <a:pt x="82" y="62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7" y="29"/>
                    <a:pt x="117" y="29"/>
                    <a:pt x="118" y="29"/>
                  </a:cubicBezTo>
                  <a:cubicBezTo>
                    <a:pt x="120" y="29"/>
                    <a:pt x="121" y="28"/>
                    <a:pt x="122" y="26"/>
                  </a:cubicBezTo>
                  <a:cubicBezTo>
                    <a:pt x="154" y="28"/>
                    <a:pt x="154" y="28"/>
                    <a:pt x="154" y="28"/>
                  </a:cubicBezTo>
                  <a:cubicBezTo>
                    <a:pt x="155" y="29"/>
                    <a:pt x="156" y="30"/>
                    <a:pt x="157" y="30"/>
                  </a:cubicBezTo>
                  <a:cubicBezTo>
                    <a:pt x="159" y="30"/>
                    <a:pt x="161" y="28"/>
                    <a:pt x="161" y="26"/>
                  </a:cubicBezTo>
                  <a:cubicBezTo>
                    <a:pt x="161" y="26"/>
                    <a:pt x="161" y="26"/>
                    <a:pt x="161" y="26"/>
                  </a:cubicBezTo>
                  <a:cubicBezTo>
                    <a:pt x="194" y="6"/>
                    <a:pt x="194" y="6"/>
                    <a:pt x="194" y="6"/>
                  </a:cubicBezTo>
                  <a:cubicBezTo>
                    <a:pt x="195" y="7"/>
                    <a:pt x="196" y="7"/>
                    <a:pt x="197" y="7"/>
                  </a:cubicBezTo>
                  <a:cubicBezTo>
                    <a:pt x="198" y="7"/>
                    <a:pt x="199" y="7"/>
                    <a:pt x="200" y="6"/>
                  </a:cubicBezTo>
                  <a:cubicBezTo>
                    <a:pt x="232" y="17"/>
                    <a:pt x="232" y="17"/>
                    <a:pt x="232" y="17"/>
                  </a:cubicBezTo>
                  <a:cubicBezTo>
                    <a:pt x="233" y="19"/>
                    <a:pt x="234" y="20"/>
                    <a:pt x="236" y="20"/>
                  </a:cubicBezTo>
                  <a:cubicBezTo>
                    <a:pt x="237" y="20"/>
                    <a:pt x="239" y="19"/>
                    <a:pt x="239" y="18"/>
                  </a:cubicBezTo>
                  <a:cubicBezTo>
                    <a:pt x="272" y="11"/>
                    <a:pt x="272" y="11"/>
                    <a:pt x="272" y="11"/>
                  </a:cubicBezTo>
                  <a:cubicBezTo>
                    <a:pt x="273" y="12"/>
                    <a:pt x="274" y="12"/>
                    <a:pt x="275" y="12"/>
                  </a:cubicBezTo>
                  <a:cubicBezTo>
                    <a:pt x="276" y="12"/>
                    <a:pt x="277" y="12"/>
                    <a:pt x="277" y="11"/>
                  </a:cubicBezTo>
                  <a:cubicBezTo>
                    <a:pt x="311" y="29"/>
                    <a:pt x="311" y="29"/>
                    <a:pt x="311" y="29"/>
                  </a:cubicBezTo>
                  <a:cubicBezTo>
                    <a:pt x="311" y="29"/>
                    <a:pt x="311" y="29"/>
                    <a:pt x="311" y="30"/>
                  </a:cubicBezTo>
                  <a:cubicBezTo>
                    <a:pt x="311" y="31"/>
                    <a:pt x="313" y="33"/>
                    <a:pt x="315" y="33"/>
                  </a:cubicBezTo>
                  <a:cubicBezTo>
                    <a:pt x="316" y="33"/>
                    <a:pt x="317" y="32"/>
                    <a:pt x="318" y="31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32"/>
                    <a:pt x="352" y="33"/>
                    <a:pt x="353" y="33"/>
                  </a:cubicBezTo>
                  <a:cubicBezTo>
                    <a:pt x="354" y="33"/>
                    <a:pt x="355" y="33"/>
                    <a:pt x="355" y="33"/>
                  </a:cubicBezTo>
                  <a:cubicBezTo>
                    <a:pt x="389" y="70"/>
                    <a:pt x="389" y="70"/>
                    <a:pt x="389" y="70"/>
                  </a:cubicBezTo>
                  <a:cubicBezTo>
                    <a:pt x="389" y="71"/>
                    <a:pt x="389" y="71"/>
                    <a:pt x="389" y="72"/>
                  </a:cubicBezTo>
                  <a:cubicBezTo>
                    <a:pt x="389" y="74"/>
                    <a:pt x="390" y="75"/>
                    <a:pt x="392" y="75"/>
                  </a:cubicBezTo>
                  <a:cubicBezTo>
                    <a:pt x="394" y="75"/>
                    <a:pt x="396" y="74"/>
                    <a:pt x="396" y="72"/>
                  </a:cubicBezTo>
                  <a:cubicBezTo>
                    <a:pt x="396" y="72"/>
                    <a:pt x="396" y="72"/>
                    <a:pt x="396" y="72"/>
                  </a:cubicBezTo>
                  <a:cubicBezTo>
                    <a:pt x="430" y="55"/>
                    <a:pt x="430" y="55"/>
                    <a:pt x="430" y="55"/>
                  </a:cubicBezTo>
                  <a:cubicBezTo>
                    <a:pt x="430" y="56"/>
                    <a:pt x="431" y="56"/>
                    <a:pt x="432" y="56"/>
                  </a:cubicBezTo>
                  <a:cubicBezTo>
                    <a:pt x="434" y="56"/>
                    <a:pt x="435" y="54"/>
                    <a:pt x="435" y="53"/>
                  </a:cubicBezTo>
                  <a:cubicBezTo>
                    <a:pt x="435" y="51"/>
                    <a:pt x="434" y="49"/>
                    <a:pt x="432" y="49"/>
                  </a:cubicBez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</p:spPr>
          <p:txBody>
            <a:bodyPr/>
            <a:lstStyle/>
            <a:p>
              <a:endParaRPr lang="zh-CN" altLang="en-US" sz="2000">
                <a:latin typeface="+mj-lt"/>
              </a:endParaRPr>
            </a:p>
          </p:txBody>
        </p:sp>
        <p:sp>
          <p:nvSpPr>
            <p:cNvPr id="1133" name="TextBox 1132"/>
            <p:cNvSpPr txBox="1"/>
            <p:nvPr/>
          </p:nvSpPr>
          <p:spPr bwMode="auto">
            <a:xfrm>
              <a:off x="486067" y="4128242"/>
              <a:ext cx="1183016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Difference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48" name="TextBox 1147"/>
            <p:cNvSpPr txBox="1"/>
            <p:nvPr/>
          </p:nvSpPr>
          <p:spPr bwMode="auto">
            <a:xfrm>
              <a:off x="646190" y="3889766"/>
              <a:ext cx="862772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Dismiss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49" name="TextBox 1148"/>
            <p:cNvSpPr txBox="1"/>
            <p:nvPr/>
          </p:nvSpPr>
          <p:spPr bwMode="auto">
            <a:xfrm>
              <a:off x="581536" y="3651289"/>
              <a:ext cx="992081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Dispatch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50" name="TextBox 1149"/>
            <p:cNvSpPr txBox="1"/>
            <p:nvPr/>
          </p:nvSpPr>
          <p:spPr bwMode="auto">
            <a:xfrm>
              <a:off x="581536" y="3412812"/>
              <a:ext cx="992081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Dispatch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51" name="TextBox 1150"/>
            <p:cNvSpPr txBox="1"/>
            <p:nvPr/>
          </p:nvSpPr>
          <p:spPr bwMode="auto">
            <a:xfrm>
              <a:off x="646190" y="3174333"/>
              <a:ext cx="862772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Dismiss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52" name="TextBox 1151"/>
            <p:cNvSpPr txBox="1"/>
            <p:nvPr/>
          </p:nvSpPr>
          <p:spPr bwMode="auto">
            <a:xfrm>
              <a:off x="486067" y="2935855"/>
              <a:ext cx="1183016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Difference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53" name="TextBox 1152"/>
            <p:cNvSpPr txBox="1"/>
            <p:nvPr/>
          </p:nvSpPr>
          <p:spPr bwMode="auto">
            <a:xfrm>
              <a:off x="1554268" y="4392347"/>
              <a:ext cx="322025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61" name="TextBox 1160"/>
            <p:cNvSpPr txBox="1"/>
            <p:nvPr/>
          </p:nvSpPr>
          <p:spPr bwMode="auto">
            <a:xfrm>
              <a:off x="2102347" y="4392347"/>
              <a:ext cx="322025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62" name="TextBox 1161"/>
            <p:cNvSpPr txBox="1"/>
            <p:nvPr/>
          </p:nvSpPr>
          <p:spPr bwMode="auto">
            <a:xfrm>
              <a:off x="2632572" y="4392347"/>
              <a:ext cx="322025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3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63" name="TextBox 1162"/>
            <p:cNvSpPr txBox="1"/>
            <p:nvPr/>
          </p:nvSpPr>
          <p:spPr bwMode="auto">
            <a:xfrm>
              <a:off x="3169147" y="4392347"/>
              <a:ext cx="322025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4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64" name="TextBox 1163"/>
            <p:cNvSpPr txBox="1"/>
            <p:nvPr/>
          </p:nvSpPr>
          <p:spPr bwMode="auto">
            <a:xfrm>
              <a:off x="3709692" y="4392347"/>
              <a:ext cx="322025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5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165" name="TextBox 1164"/>
            <p:cNvSpPr txBox="1"/>
            <p:nvPr/>
          </p:nvSpPr>
          <p:spPr bwMode="auto">
            <a:xfrm>
              <a:off x="4243094" y="4392347"/>
              <a:ext cx="322025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6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1442833" y="2976797"/>
              <a:ext cx="0" cy="1280647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1377950" y="304644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H="1">
              <a:off x="1377950" y="329042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1377950" y="353440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>
              <a:off x="1377950" y="377838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>
              <a:off x="1377950" y="4022369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H="1">
              <a:off x="1377950" y="4266351"/>
              <a:ext cx="64884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63"/>
          <p:cNvSpPr txBox="1"/>
          <p:nvPr/>
        </p:nvSpPr>
        <p:spPr>
          <a:xfrm>
            <a:off x="1018535" y="0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Speakers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4807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16" grpId="0" animBg="1"/>
      <p:bldP spid="16518" grpId="0" animBg="1"/>
      <p:bldP spid="962" grpId="0"/>
      <p:bldP spid="967" grpId="0"/>
      <p:bldP spid="968" grpId="0"/>
      <p:bldP spid="975" grpId="0" animBg="1"/>
      <p:bldP spid="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13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1365582"/>
            <a:ext cx="3398578" cy="3646459"/>
          </a:xfrm>
          <a:prstGeom prst="rect">
            <a:avLst/>
          </a:prstGeom>
        </p:spPr>
      </p:pic>
      <p:pic>
        <p:nvPicPr>
          <p:cNvPr id="14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664" y="2988742"/>
            <a:ext cx="4467998" cy="1341009"/>
          </a:xfrm>
          <a:prstGeom prst="rect">
            <a:avLst/>
          </a:prstGeom>
        </p:spPr>
      </p:pic>
      <p:pic>
        <p:nvPicPr>
          <p:cNvPr id="15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6788"/>
            <a:ext cx="9143244" cy="1066712"/>
          </a:xfrm>
          <a:prstGeom prst="rect">
            <a:avLst/>
          </a:prstGeom>
        </p:spPr>
      </p:pic>
      <p:pic>
        <p:nvPicPr>
          <p:cNvPr id="16" name="图片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329104"/>
            <a:ext cx="1701998" cy="814396"/>
          </a:xfrm>
          <a:prstGeom prst="rect">
            <a:avLst/>
          </a:prstGeom>
        </p:spPr>
      </p:pic>
      <p:sp>
        <p:nvSpPr>
          <p:cNvPr id="17" name="文本框 6"/>
          <p:cNvSpPr txBox="1"/>
          <p:nvPr/>
        </p:nvSpPr>
        <p:spPr>
          <a:xfrm>
            <a:off x="1352" y="855575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微软雅黑" panose="020B0503020204020204" pitchFamily="34" charset="-122"/>
              </a:rPr>
              <a:t>THANK YOU !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剪去对角的矩形 9"/>
          <p:cNvSpPr/>
          <p:nvPr/>
        </p:nvSpPr>
        <p:spPr>
          <a:xfrm>
            <a:off x="2562258" y="3408295"/>
            <a:ext cx="4022189" cy="284678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2464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9" name="文本框 10"/>
          <p:cNvSpPr txBox="1"/>
          <p:nvPr/>
        </p:nvSpPr>
        <p:spPr>
          <a:xfrm>
            <a:off x="2709" y="1698954"/>
            <a:ext cx="9141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4000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Production</a:t>
            </a:r>
            <a:r>
              <a:rPr lang="tr-TR" altLang="zh-CN" sz="40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 </a:t>
            </a:r>
            <a:r>
              <a:rPr lang="tr-TR" altLang="zh-CN" sz="4000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Factory</a:t>
            </a:r>
            <a:endParaRPr lang="tr-TR" altLang="zh-CN" sz="40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  <a:p>
            <a:pPr algn="ctr"/>
            <a:r>
              <a:rPr lang="tr-TR" altLang="zh-CN" sz="40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 PTT </a:t>
            </a:r>
            <a:r>
              <a:rPr lang="tr-TR" altLang="zh-CN" sz="4000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Slides</a:t>
            </a:r>
            <a:endParaRPr lang="tr-TR" altLang="zh-CN" sz="40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0" name="文本框 10"/>
          <p:cNvSpPr txBox="1"/>
          <p:nvPr/>
        </p:nvSpPr>
        <p:spPr>
          <a:xfrm>
            <a:off x="2562258" y="3408631"/>
            <a:ext cx="40221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www.freepptbackgrounds.net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7848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-985"/>
            <a:ext cx="9150889" cy="514547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3444225" y="1549400"/>
            <a:ext cx="5670176" cy="730250"/>
            <a:chOff x="3403600" y="863600"/>
            <a:chExt cx="3352800" cy="431800"/>
          </a:xfrm>
        </p:grpSpPr>
        <p:grpSp>
          <p:nvGrpSpPr>
            <p:cNvPr id="19" name="组合 18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9" name="剪去对角的矩形 8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  <p:sp>
            <p:nvSpPr>
              <p:cNvPr id="18" name="对角圆角矩形 17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3459591" y="906610"/>
              <a:ext cx="367013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070458" y="906610"/>
              <a:ext cx="1715821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INFOGRAPHICS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1458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64971" y="1546264"/>
            <a:ext cx="2193049" cy="2254250"/>
            <a:chOff x="5564188" y="1439863"/>
            <a:chExt cx="2252663" cy="2254250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6727826" y="1782763"/>
              <a:ext cx="776288" cy="776287"/>
            </a:xfrm>
            <a:custGeom>
              <a:avLst/>
              <a:gdLst>
                <a:gd name="T0" fmla="*/ 0 w 489"/>
                <a:gd name="T1" fmla="*/ 489 h 489"/>
                <a:gd name="T2" fmla="*/ 0 w 489"/>
                <a:gd name="T3" fmla="*/ 489 h 489"/>
                <a:gd name="T4" fmla="*/ 489 w 489"/>
                <a:gd name="T5" fmla="*/ 0 h 489"/>
                <a:gd name="T6" fmla="*/ 6 w 489"/>
                <a:gd name="T7" fmla="*/ 483 h 489"/>
                <a:gd name="T8" fmla="*/ 6 w 489"/>
                <a:gd name="T9" fmla="*/ 483 h 489"/>
                <a:gd name="T10" fmla="*/ 0 w 489"/>
                <a:gd name="T11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" h="489">
                  <a:moveTo>
                    <a:pt x="0" y="489"/>
                  </a:moveTo>
                  <a:lnTo>
                    <a:pt x="0" y="489"/>
                  </a:lnTo>
                  <a:lnTo>
                    <a:pt x="489" y="0"/>
                  </a:lnTo>
                  <a:lnTo>
                    <a:pt x="6" y="483"/>
                  </a:lnTo>
                  <a:lnTo>
                    <a:pt x="6" y="483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6688138" y="2598738"/>
              <a:ext cx="420688" cy="1017587"/>
            </a:xfrm>
            <a:custGeom>
              <a:avLst/>
              <a:gdLst>
                <a:gd name="T0" fmla="*/ 265 w 265"/>
                <a:gd name="T1" fmla="*/ 641 h 641"/>
                <a:gd name="T2" fmla="*/ 0 w 265"/>
                <a:gd name="T3" fmla="*/ 0 h 641"/>
                <a:gd name="T4" fmla="*/ 265 w 265"/>
                <a:gd name="T5" fmla="*/ 641 h 641"/>
                <a:gd name="T6" fmla="*/ 265 w 265"/>
                <a:gd name="T7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641">
                  <a:moveTo>
                    <a:pt x="265" y="641"/>
                  </a:moveTo>
                  <a:lnTo>
                    <a:pt x="0" y="0"/>
                  </a:lnTo>
                  <a:lnTo>
                    <a:pt x="265" y="641"/>
                  </a:lnTo>
                  <a:lnTo>
                    <a:pt x="265" y="641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5910263" y="3249613"/>
              <a:ext cx="128588" cy="127000"/>
            </a:xfrm>
            <a:custGeom>
              <a:avLst/>
              <a:gdLst>
                <a:gd name="T0" fmla="*/ 0 w 81"/>
                <a:gd name="T1" fmla="*/ 80 h 80"/>
                <a:gd name="T2" fmla="*/ 0 w 81"/>
                <a:gd name="T3" fmla="*/ 80 h 80"/>
                <a:gd name="T4" fmla="*/ 81 w 81"/>
                <a:gd name="T5" fmla="*/ 0 h 80"/>
                <a:gd name="T6" fmla="*/ 0 w 81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80">
                  <a:moveTo>
                    <a:pt x="0" y="80"/>
                  </a:moveTo>
                  <a:lnTo>
                    <a:pt x="0" y="80"/>
                  </a:lnTo>
                  <a:lnTo>
                    <a:pt x="81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5564188" y="2584450"/>
              <a:ext cx="1079500" cy="766762"/>
            </a:xfrm>
            <a:custGeom>
              <a:avLst/>
              <a:gdLst>
                <a:gd name="T0" fmla="*/ 0 w 221"/>
                <a:gd name="T1" fmla="*/ 0 h 157"/>
                <a:gd name="T2" fmla="*/ 18 w 221"/>
                <a:gd name="T3" fmla="*/ 85 h 157"/>
                <a:gd name="T4" fmla="*/ 65 w 221"/>
                <a:gd name="T5" fmla="*/ 157 h 157"/>
                <a:gd name="T6" fmla="*/ 221 w 221"/>
                <a:gd name="T7" fmla="*/ 0 h 157"/>
                <a:gd name="T8" fmla="*/ 134 w 221"/>
                <a:gd name="T9" fmla="*/ 0 h 157"/>
                <a:gd name="T10" fmla="*/ 0 w 221"/>
                <a:gd name="T1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157">
                  <a:moveTo>
                    <a:pt x="0" y="0"/>
                  </a:moveTo>
                  <a:cubicBezTo>
                    <a:pt x="1" y="29"/>
                    <a:pt x="7" y="58"/>
                    <a:pt x="18" y="85"/>
                  </a:cubicBezTo>
                  <a:cubicBezTo>
                    <a:pt x="29" y="111"/>
                    <a:pt x="44" y="135"/>
                    <a:pt x="65" y="157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2E4F2"/>
            </a:solidFill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6276976" y="1439863"/>
              <a:ext cx="401638" cy="1081087"/>
            </a:xfrm>
            <a:custGeom>
              <a:avLst/>
              <a:gdLst>
                <a:gd name="T0" fmla="*/ 82 w 82"/>
                <a:gd name="T1" fmla="*/ 0 h 221"/>
                <a:gd name="T2" fmla="*/ 0 w 82"/>
                <a:gd name="T3" fmla="*/ 17 h 221"/>
                <a:gd name="T4" fmla="*/ 82 w 82"/>
                <a:gd name="T5" fmla="*/ 221 h 221"/>
                <a:gd name="T6" fmla="*/ 82 w 82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21">
                  <a:moveTo>
                    <a:pt x="82" y="0"/>
                  </a:moveTo>
                  <a:cubicBezTo>
                    <a:pt x="53" y="0"/>
                    <a:pt x="25" y="6"/>
                    <a:pt x="0" y="17"/>
                  </a:cubicBezTo>
                  <a:cubicBezTo>
                    <a:pt x="82" y="221"/>
                    <a:pt x="82" y="221"/>
                    <a:pt x="82" y="221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0067B4"/>
            </a:solidFill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6711951" y="1439863"/>
              <a:ext cx="763588" cy="1081087"/>
            </a:xfrm>
            <a:custGeom>
              <a:avLst/>
              <a:gdLst>
                <a:gd name="T0" fmla="*/ 156 w 156"/>
                <a:gd name="T1" fmla="*/ 65 h 221"/>
                <a:gd name="T2" fmla="*/ 84 w 156"/>
                <a:gd name="T3" fmla="*/ 17 h 221"/>
                <a:gd name="T4" fmla="*/ 0 w 156"/>
                <a:gd name="T5" fmla="*/ 0 h 221"/>
                <a:gd name="T6" fmla="*/ 0 w 156"/>
                <a:gd name="T7" fmla="*/ 221 h 221"/>
                <a:gd name="T8" fmla="*/ 62 w 156"/>
                <a:gd name="T9" fmla="*/ 159 h 221"/>
                <a:gd name="T10" fmla="*/ 156 w 156"/>
                <a:gd name="T11" fmla="*/ 65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221">
                  <a:moveTo>
                    <a:pt x="156" y="65"/>
                  </a:moveTo>
                  <a:cubicBezTo>
                    <a:pt x="135" y="45"/>
                    <a:pt x="111" y="29"/>
                    <a:pt x="84" y="17"/>
                  </a:cubicBezTo>
                  <a:cubicBezTo>
                    <a:pt x="58" y="7"/>
                    <a:pt x="30" y="0"/>
                    <a:pt x="0" y="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62" y="159"/>
                    <a:pt x="62" y="159"/>
                    <a:pt x="62" y="159"/>
                  </a:cubicBezTo>
                  <a:lnTo>
                    <a:pt x="156" y="65"/>
                  </a:lnTo>
                  <a:close/>
                </a:path>
              </a:pathLst>
            </a:custGeom>
            <a:solidFill>
              <a:srgbClr val="92E4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27826" y="1782763"/>
              <a:ext cx="1089025" cy="1196975"/>
            </a:xfrm>
            <a:custGeom>
              <a:avLst/>
              <a:gdLst>
                <a:gd name="T0" fmla="*/ 0 w 223"/>
                <a:gd name="T1" fmla="*/ 159 h 245"/>
                <a:gd name="T2" fmla="*/ 207 w 223"/>
                <a:gd name="T3" fmla="*/ 245 h 245"/>
                <a:gd name="T4" fmla="*/ 223 w 223"/>
                <a:gd name="T5" fmla="*/ 160 h 245"/>
                <a:gd name="T6" fmla="*/ 206 w 223"/>
                <a:gd name="T7" fmla="*/ 72 h 245"/>
                <a:gd name="T8" fmla="*/ 159 w 223"/>
                <a:gd name="T9" fmla="*/ 0 h 245"/>
                <a:gd name="T10" fmla="*/ 0 w 223"/>
                <a:gd name="T11" fmla="*/ 15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45">
                  <a:moveTo>
                    <a:pt x="0" y="159"/>
                  </a:moveTo>
                  <a:cubicBezTo>
                    <a:pt x="207" y="245"/>
                    <a:pt x="207" y="245"/>
                    <a:pt x="207" y="245"/>
                  </a:cubicBezTo>
                  <a:cubicBezTo>
                    <a:pt x="218" y="219"/>
                    <a:pt x="223" y="190"/>
                    <a:pt x="223" y="160"/>
                  </a:cubicBezTo>
                  <a:cubicBezTo>
                    <a:pt x="223" y="129"/>
                    <a:pt x="217" y="99"/>
                    <a:pt x="206" y="72"/>
                  </a:cubicBezTo>
                  <a:cubicBezTo>
                    <a:pt x="195" y="45"/>
                    <a:pt x="179" y="21"/>
                    <a:pt x="159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6727826" y="2603500"/>
              <a:ext cx="996950" cy="996950"/>
            </a:xfrm>
            <a:custGeom>
              <a:avLst/>
              <a:gdLst>
                <a:gd name="T0" fmla="*/ 57 w 204"/>
                <a:gd name="T1" fmla="*/ 137 h 204"/>
                <a:gd name="T2" fmla="*/ 85 w 204"/>
                <a:gd name="T3" fmla="*/ 204 h 204"/>
                <a:gd name="T4" fmla="*/ 156 w 204"/>
                <a:gd name="T5" fmla="*/ 156 h 204"/>
                <a:gd name="T6" fmla="*/ 204 w 204"/>
                <a:gd name="T7" fmla="*/ 84 h 204"/>
                <a:gd name="T8" fmla="*/ 43 w 204"/>
                <a:gd name="T9" fmla="*/ 18 h 204"/>
                <a:gd name="T10" fmla="*/ 0 w 204"/>
                <a:gd name="T11" fmla="*/ 0 h 204"/>
                <a:gd name="T12" fmla="*/ 57 w 204"/>
                <a:gd name="T13" fmla="*/ 13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204">
                  <a:moveTo>
                    <a:pt x="57" y="137"/>
                  </a:moveTo>
                  <a:cubicBezTo>
                    <a:pt x="85" y="204"/>
                    <a:pt x="85" y="204"/>
                    <a:pt x="85" y="204"/>
                  </a:cubicBezTo>
                  <a:cubicBezTo>
                    <a:pt x="112" y="192"/>
                    <a:pt x="136" y="176"/>
                    <a:pt x="156" y="156"/>
                  </a:cubicBezTo>
                  <a:cubicBezTo>
                    <a:pt x="176" y="135"/>
                    <a:pt x="193" y="111"/>
                    <a:pt x="204" y="84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7" y="137"/>
                  </a:lnTo>
                  <a:close/>
                </a:path>
              </a:pathLst>
            </a:custGeom>
            <a:solidFill>
              <a:srgbClr val="7EC4FA"/>
            </a:solidFill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5910263" y="2598738"/>
              <a:ext cx="1198563" cy="1095375"/>
            </a:xfrm>
            <a:custGeom>
              <a:avLst/>
              <a:gdLst>
                <a:gd name="T0" fmla="*/ 0 w 245"/>
                <a:gd name="T1" fmla="*/ 159 h 224"/>
                <a:gd name="T2" fmla="*/ 72 w 245"/>
                <a:gd name="T3" fmla="*/ 207 h 224"/>
                <a:gd name="T4" fmla="*/ 160 w 245"/>
                <a:gd name="T5" fmla="*/ 224 h 224"/>
                <a:gd name="T6" fmla="*/ 245 w 245"/>
                <a:gd name="T7" fmla="*/ 208 h 224"/>
                <a:gd name="T8" fmla="*/ 159 w 245"/>
                <a:gd name="T9" fmla="*/ 0 h 224"/>
                <a:gd name="T10" fmla="*/ 26 w 245"/>
                <a:gd name="T11" fmla="*/ 133 h 224"/>
                <a:gd name="T12" fmla="*/ 0 w 245"/>
                <a:gd name="T13" fmla="*/ 15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224">
                  <a:moveTo>
                    <a:pt x="0" y="159"/>
                  </a:moveTo>
                  <a:cubicBezTo>
                    <a:pt x="20" y="179"/>
                    <a:pt x="45" y="195"/>
                    <a:pt x="72" y="207"/>
                  </a:cubicBezTo>
                  <a:cubicBezTo>
                    <a:pt x="99" y="218"/>
                    <a:pt x="129" y="224"/>
                    <a:pt x="160" y="224"/>
                  </a:cubicBezTo>
                  <a:cubicBezTo>
                    <a:pt x="190" y="224"/>
                    <a:pt x="218" y="218"/>
                    <a:pt x="245" y="208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26" y="133"/>
                    <a:pt x="26" y="133"/>
                    <a:pt x="26" y="133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564188" y="1531938"/>
              <a:ext cx="1100138" cy="1017587"/>
            </a:xfrm>
            <a:custGeom>
              <a:avLst/>
              <a:gdLst>
                <a:gd name="T0" fmla="*/ 68 w 225"/>
                <a:gd name="T1" fmla="*/ 48 h 208"/>
                <a:gd name="T2" fmla="*/ 18 w 225"/>
                <a:gd name="T3" fmla="*/ 123 h 208"/>
                <a:gd name="T4" fmla="*/ 0 w 225"/>
                <a:gd name="T5" fmla="*/ 208 h 208"/>
                <a:gd name="T6" fmla="*/ 225 w 225"/>
                <a:gd name="T7" fmla="*/ 208 h 208"/>
                <a:gd name="T8" fmla="*/ 181 w 225"/>
                <a:gd name="T9" fmla="*/ 102 h 208"/>
                <a:gd name="T10" fmla="*/ 139 w 225"/>
                <a:gd name="T11" fmla="*/ 0 h 208"/>
                <a:gd name="T12" fmla="*/ 68 w 225"/>
                <a:gd name="T13" fmla="*/ 4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208">
                  <a:moveTo>
                    <a:pt x="68" y="48"/>
                  </a:moveTo>
                  <a:cubicBezTo>
                    <a:pt x="47" y="70"/>
                    <a:pt x="29" y="95"/>
                    <a:pt x="18" y="123"/>
                  </a:cubicBezTo>
                  <a:cubicBezTo>
                    <a:pt x="7" y="149"/>
                    <a:pt x="1" y="178"/>
                    <a:pt x="0" y="208"/>
                  </a:cubicBezTo>
                  <a:cubicBezTo>
                    <a:pt x="225" y="208"/>
                    <a:pt x="225" y="208"/>
                    <a:pt x="225" y="208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12" y="12"/>
                    <a:pt x="88" y="28"/>
                    <a:pt x="68" y="48"/>
                  </a:cubicBezTo>
                  <a:close/>
                </a:path>
              </a:pathLst>
            </a:custGeom>
            <a:solidFill>
              <a:srgbClr val="7EC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243638" y="1531938"/>
              <a:ext cx="204788" cy="500062"/>
            </a:xfrm>
            <a:custGeom>
              <a:avLst/>
              <a:gdLst>
                <a:gd name="T0" fmla="*/ 0 w 129"/>
                <a:gd name="T1" fmla="*/ 0 h 315"/>
                <a:gd name="T2" fmla="*/ 129 w 129"/>
                <a:gd name="T3" fmla="*/ 315 h 315"/>
                <a:gd name="T4" fmla="*/ 0 w 129"/>
                <a:gd name="T5" fmla="*/ 0 h 315"/>
                <a:gd name="T6" fmla="*/ 0 w 129"/>
                <a:gd name="T7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315">
                  <a:moveTo>
                    <a:pt x="0" y="0"/>
                  </a:moveTo>
                  <a:lnTo>
                    <a:pt x="129" y="3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26" name="Oval 17"/>
            <p:cNvSpPr>
              <a:spLocks noChangeArrowheads="1"/>
            </p:cNvSpPr>
            <p:nvPr/>
          </p:nvSpPr>
          <p:spPr bwMode="auto">
            <a:xfrm>
              <a:off x="5761040" y="1636715"/>
              <a:ext cx="1858960" cy="18589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</p:grpSp>
      <p:sp>
        <p:nvSpPr>
          <p:cNvPr id="193" name="TextBox 192"/>
          <p:cNvSpPr txBox="1"/>
          <p:nvPr/>
        </p:nvSpPr>
        <p:spPr bwMode="auto">
          <a:xfrm>
            <a:off x="5808253" y="2445130"/>
            <a:ext cx="1528121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algn="ctr"/>
            <a:r>
              <a:rPr lang="tr-TR" altLang="zh-CN" sz="2160" b="1" dirty="0" err="1">
                <a:solidFill>
                  <a:srgbClr val="004274"/>
                </a:solidFill>
                <a:latin typeface="+mj-lt"/>
              </a:rPr>
              <a:t>About</a:t>
            </a:r>
            <a:r>
              <a:rPr lang="tr-TR" altLang="zh-CN" sz="2160" b="1" dirty="0">
                <a:solidFill>
                  <a:srgbClr val="004274"/>
                </a:solidFill>
                <a:latin typeface="+mj-lt"/>
              </a:rPr>
              <a:t> us</a:t>
            </a:r>
            <a:endParaRPr lang="zh-CN" altLang="en-US" sz="2160" b="1" dirty="0">
              <a:solidFill>
                <a:srgbClr val="004274"/>
              </a:solidFill>
              <a:latin typeface="+mj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51637" y="1440810"/>
            <a:ext cx="78582" cy="377884"/>
            <a:chOff x="1327152" y="1600899"/>
            <a:chExt cx="87313" cy="419871"/>
          </a:xfrm>
          <a:solidFill>
            <a:srgbClr val="54A9EA"/>
          </a:solidFill>
        </p:grpSpPr>
        <p:sp>
          <p:nvSpPr>
            <p:cNvPr id="31" name="Rectangle 22"/>
            <p:cNvSpPr>
              <a:spLocks noChangeArrowheads="1"/>
            </p:cNvSpPr>
            <p:nvPr/>
          </p:nvSpPr>
          <p:spPr bwMode="auto">
            <a:xfrm>
              <a:off x="1327152" y="1600899"/>
              <a:ext cx="87313" cy="4198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07544" name="Freeform 39"/>
            <p:cNvSpPr>
              <a:spLocks/>
            </p:cNvSpPr>
            <p:nvPr/>
          </p:nvSpPr>
          <p:spPr bwMode="auto">
            <a:xfrm>
              <a:off x="1376363" y="1600899"/>
              <a:ext cx="38100" cy="419871"/>
            </a:xfrm>
            <a:custGeom>
              <a:avLst/>
              <a:gdLst>
                <a:gd name="T0" fmla="*/ 24 w 24"/>
                <a:gd name="T1" fmla="*/ 0 h 197"/>
                <a:gd name="T2" fmla="*/ 0 w 24"/>
                <a:gd name="T3" fmla="*/ 0 h 197"/>
                <a:gd name="T4" fmla="*/ 24 w 24"/>
                <a:gd name="T5" fmla="*/ 0 h 197"/>
                <a:gd name="T6" fmla="*/ 24 w 24"/>
                <a:gd name="T7" fmla="*/ 197 h 197"/>
                <a:gd name="T8" fmla="*/ 24 w 24"/>
                <a:gd name="T9" fmla="*/ 197 h 197"/>
                <a:gd name="T10" fmla="*/ 24 w 24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97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197"/>
                  </a:lnTo>
                  <a:lnTo>
                    <a:pt x="24" y="197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5" name="Freeform 40"/>
            <p:cNvSpPr>
              <a:spLocks/>
            </p:cNvSpPr>
            <p:nvPr/>
          </p:nvSpPr>
          <p:spPr bwMode="auto">
            <a:xfrm>
              <a:off x="1376363" y="1600899"/>
              <a:ext cx="38100" cy="419871"/>
            </a:xfrm>
            <a:custGeom>
              <a:avLst/>
              <a:gdLst>
                <a:gd name="T0" fmla="*/ 24 w 24"/>
                <a:gd name="T1" fmla="*/ 0 h 197"/>
                <a:gd name="T2" fmla="*/ 0 w 24"/>
                <a:gd name="T3" fmla="*/ 0 h 197"/>
                <a:gd name="T4" fmla="*/ 24 w 24"/>
                <a:gd name="T5" fmla="*/ 0 h 197"/>
                <a:gd name="T6" fmla="*/ 24 w 24"/>
                <a:gd name="T7" fmla="*/ 197 h 197"/>
                <a:gd name="T8" fmla="*/ 24 w 24"/>
                <a:gd name="T9" fmla="*/ 197 h 197"/>
                <a:gd name="T10" fmla="*/ 24 w 24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97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197"/>
                  </a:lnTo>
                  <a:lnTo>
                    <a:pt x="24" y="197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6" name="Rectangle 41"/>
            <p:cNvSpPr>
              <a:spLocks noChangeArrowheads="1"/>
            </p:cNvSpPr>
            <p:nvPr/>
          </p:nvSpPr>
          <p:spPr bwMode="auto">
            <a:xfrm>
              <a:off x="1376363" y="1600899"/>
              <a:ext cx="38100" cy="4198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7" name="Rectangle 42"/>
            <p:cNvSpPr>
              <a:spLocks noChangeArrowheads="1"/>
            </p:cNvSpPr>
            <p:nvPr/>
          </p:nvSpPr>
          <p:spPr bwMode="auto">
            <a:xfrm>
              <a:off x="1376363" y="1600899"/>
              <a:ext cx="38100" cy="4198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 flipH="1">
            <a:off x="2854645" y="1629751"/>
            <a:ext cx="228457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682"/>
          <p:cNvSpPr txBox="1"/>
          <p:nvPr/>
        </p:nvSpPr>
        <p:spPr>
          <a:xfrm>
            <a:off x="5169458" y="1429696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r>
              <a:rPr lang="en-US" altLang="zh-CN" sz="1800" b="1" dirty="0">
                <a:solidFill>
                  <a:srgbClr val="004274"/>
                </a:solidFill>
                <a:latin typeface="+mj-lt"/>
              </a:rPr>
              <a:t>36%</a:t>
            </a:r>
            <a:endParaRPr lang="zh-CN" altLang="en-US" sz="1800" b="1" dirty="0">
              <a:solidFill>
                <a:srgbClr val="004274"/>
              </a:solidFill>
              <a:latin typeface="+mj-lt"/>
            </a:endParaRPr>
          </a:p>
        </p:txBody>
      </p:sp>
      <p:sp>
        <p:nvSpPr>
          <p:cNvPr id="207" name="TextBox 206"/>
          <p:cNvSpPr txBox="1"/>
          <p:nvPr/>
        </p:nvSpPr>
        <p:spPr bwMode="auto">
          <a:xfrm>
            <a:off x="1927118" y="1460474"/>
            <a:ext cx="901016" cy="3139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1440" b="1" dirty="0" err="1">
                <a:solidFill>
                  <a:srgbClr val="0067B4"/>
                </a:solidFill>
                <a:latin typeface="+mj-lt"/>
              </a:rPr>
              <a:t>Vision</a:t>
            </a:r>
            <a:endParaRPr lang="zh-CN" altLang="en-US" sz="1440" b="1" dirty="0">
              <a:solidFill>
                <a:srgbClr val="0067B4"/>
              </a:solidFill>
              <a:latin typeface="+mj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51637" y="1950710"/>
            <a:ext cx="78582" cy="377884"/>
            <a:chOff x="1327152" y="2167455"/>
            <a:chExt cx="87313" cy="419871"/>
          </a:xfrm>
          <a:solidFill>
            <a:srgbClr val="7EC4FA"/>
          </a:solidFill>
        </p:grpSpPr>
        <p:sp>
          <p:nvSpPr>
            <p:cNvPr id="28" name="Rectangle 19"/>
            <p:cNvSpPr>
              <a:spLocks noChangeArrowheads="1"/>
            </p:cNvSpPr>
            <p:nvPr/>
          </p:nvSpPr>
          <p:spPr bwMode="auto">
            <a:xfrm>
              <a:off x="1327152" y="2167455"/>
              <a:ext cx="87313" cy="4198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1327152" y="2167455"/>
              <a:ext cx="87313" cy="4198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0" name="Freeform 35"/>
            <p:cNvSpPr>
              <a:spLocks/>
            </p:cNvSpPr>
            <p:nvPr/>
          </p:nvSpPr>
          <p:spPr bwMode="auto">
            <a:xfrm>
              <a:off x="1376363" y="2167455"/>
              <a:ext cx="38100" cy="419871"/>
            </a:xfrm>
            <a:custGeom>
              <a:avLst/>
              <a:gdLst>
                <a:gd name="T0" fmla="*/ 24 w 24"/>
                <a:gd name="T1" fmla="*/ 0 h 197"/>
                <a:gd name="T2" fmla="*/ 0 w 24"/>
                <a:gd name="T3" fmla="*/ 0 h 197"/>
                <a:gd name="T4" fmla="*/ 24 w 24"/>
                <a:gd name="T5" fmla="*/ 0 h 197"/>
                <a:gd name="T6" fmla="*/ 24 w 24"/>
                <a:gd name="T7" fmla="*/ 197 h 197"/>
                <a:gd name="T8" fmla="*/ 24 w 24"/>
                <a:gd name="T9" fmla="*/ 197 h 197"/>
                <a:gd name="T10" fmla="*/ 24 w 24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97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197"/>
                  </a:lnTo>
                  <a:lnTo>
                    <a:pt x="24" y="197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1" name="Freeform 36"/>
            <p:cNvSpPr>
              <a:spLocks/>
            </p:cNvSpPr>
            <p:nvPr/>
          </p:nvSpPr>
          <p:spPr bwMode="auto">
            <a:xfrm>
              <a:off x="1376363" y="2167455"/>
              <a:ext cx="38100" cy="419871"/>
            </a:xfrm>
            <a:custGeom>
              <a:avLst/>
              <a:gdLst>
                <a:gd name="T0" fmla="*/ 24 w 24"/>
                <a:gd name="T1" fmla="*/ 0 h 197"/>
                <a:gd name="T2" fmla="*/ 0 w 24"/>
                <a:gd name="T3" fmla="*/ 0 h 197"/>
                <a:gd name="T4" fmla="*/ 24 w 24"/>
                <a:gd name="T5" fmla="*/ 0 h 197"/>
                <a:gd name="T6" fmla="*/ 24 w 24"/>
                <a:gd name="T7" fmla="*/ 197 h 197"/>
                <a:gd name="T8" fmla="*/ 24 w 24"/>
                <a:gd name="T9" fmla="*/ 197 h 197"/>
                <a:gd name="T10" fmla="*/ 24 w 24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97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197"/>
                  </a:lnTo>
                  <a:lnTo>
                    <a:pt x="24" y="197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2" name="Rectangle 37"/>
            <p:cNvSpPr>
              <a:spLocks noChangeArrowheads="1"/>
            </p:cNvSpPr>
            <p:nvPr/>
          </p:nvSpPr>
          <p:spPr bwMode="auto">
            <a:xfrm>
              <a:off x="1376363" y="2167455"/>
              <a:ext cx="38100" cy="4198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3" name="Rectangle 38"/>
            <p:cNvSpPr>
              <a:spLocks noChangeArrowheads="1"/>
            </p:cNvSpPr>
            <p:nvPr/>
          </p:nvSpPr>
          <p:spPr bwMode="auto">
            <a:xfrm>
              <a:off x="1376363" y="2167455"/>
              <a:ext cx="38100" cy="4198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</p:grpSp>
      <p:cxnSp>
        <p:nvCxnSpPr>
          <p:cNvPr id="196" name="直接连接符 195"/>
          <p:cNvCxnSpPr/>
          <p:nvPr/>
        </p:nvCxnSpPr>
        <p:spPr>
          <a:xfrm flipH="1">
            <a:off x="2854646" y="2139652"/>
            <a:ext cx="197453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682"/>
          <p:cNvSpPr txBox="1"/>
          <p:nvPr/>
        </p:nvSpPr>
        <p:spPr>
          <a:xfrm>
            <a:off x="4855526" y="1939596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r>
              <a:rPr lang="en-US" altLang="zh-CN" sz="1800" b="1" dirty="0">
                <a:solidFill>
                  <a:srgbClr val="004274"/>
                </a:solidFill>
                <a:latin typeface="+mj-lt"/>
              </a:rPr>
              <a:t>28%</a:t>
            </a:r>
            <a:endParaRPr lang="zh-CN" altLang="en-US" sz="1800" b="1" dirty="0">
              <a:solidFill>
                <a:srgbClr val="004274"/>
              </a:solidFill>
              <a:latin typeface="+mj-lt"/>
            </a:endParaRPr>
          </a:p>
        </p:txBody>
      </p:sp>
      <p:sp>
        <p:nvSpPr>
          <p:cNvPr id="208" name="TextBox 207"/>
          <p:cNvSpPr txBox="1"/>
          <p:nvPr/>
        </p:nvSpPr>
        <p:spPr bwMode="auto">
          <a:xfrm>
            <a:off x="1853283" y="1970374"/>
            <a:ext cx="1048685" cy="3139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1440" b="1" dirty="0" err="1">
                <a:solidFill>
                  <a:srgbClr val="0067B4"/>
                </a:solidFill>
                <a:latin typeface="+mj-lt"/>
              </a:rPr>
              <a:t>Mission</a:t>
            </a:r>
            <a:endParaRPr lang="zh-CN" altLang="en-US" sz="1440" b="1" dirty="0">
              <a:solidFill>
                <a:srgbClr val="0067B4"/>
              </a:solidFill>
              <a:latin typeface="+mj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51637" y="2457735"/>
            <a:ext cx="78582" cy="383639"/>
            <a:chOff x="1327152" y="2730816"/>
            <a:chExt cx="87313" cy="426266"/>
          </a:xfrm>
          <a:solidFill>
            <a:srgbClr val="54A9EA"/>
          </a:solidFill>
        </p:grpSpPr>
        <p:sp>
          <p:nvSpPr>
            <p:cNvPr id="107520" name="Rectangle 23"/>
            <p:cNvSpPr>
              <a:spLocks noChangeArrowheads="1"/>
            </p:cNvSpPr>
            <p:nvPr/>
          </p:nvSpPr>
          <p:spPr bwMode="auto">
            <a:xfrm>
              <a:off x="1327152" y="2730816"/>
              <a:ext cx="87313" cy="42626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07521" name="Rectangle 24"/>
            <p:cNvSpPr>
              <a:spLocks noChangeArrowheads="1"/>
            </p:cNvSpPr>
            <p:nvPr/>
          </p:nvSpPr>
          <p:spPr bwMode="auto">
            <a:xfrm>
              <a:off x="1327152" y="2730816"/>
              <a:ext cx="87313" cy="42626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07548" name="Freeform 43"/>
            <p:cNvSpPr>
              <a:spLocks/>
            </p:cNvSpPr>
            <p:nvPr/>
          </p:nvSpPr>
          <p:spPr bwMode="auto">
            <a:xfrm>
              <a:off x="1376363" y="2730816"/>
              <a:ext cx="38100" cy="426266"/>
            </a:xfrm>
            <a:custGeom>
              <a:avLst/>
              <a:gdLst>
                <a:gd name="T0" fmla="*/ 24 w 24"/>
                <a:gd name="T1" fmla="*/ 0 h 200"/>
                <a:gd name="T2" fmla="*/ 0 w 24"/>
                <a:gd name="T3" fmla="*/ 0 h 200"/>
                <a:gd name="T4" fmla="*/ 24 w 24"/>
                <a:gd name="T5" fmla="*/ 0 h 200"/>
                <a:gd name="T6" fmla="*/ 24 w 24"/>
                <a:gd name="T7" fmla="*/ 200 h 200"/>
                <a:gd name="T8" fmla="*/ 24 w 24"/>
                <a:gd name="T9" fmla="*/ 200 h 200"/>
                <a:gd name="T10" fmla="*/ 24 w 24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0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200"/>
                  </a:lnTo>
                  <a:lnTo>
                    <a:pt x="24" y="20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49" name="Freeform 44"/>
            <p:cNvSpPr>
              <a:spLocks/>
            </p:cNvSpPr>
            <p:nvPr/>
          </p:nvSpPr>
          <p:spPr bwMode="auto">
            <a:xfrm>
              <a:off x="1376363" y="2730816"/>
              <a:ext cx="38100" cy="426266"/>
            </a:xfrm>
            <a:custGeom>
              <a:avLst/>
              <a:gdLst>
                <a:gd name="T0" fmla="*/ 24 w 24"/>
                <a:gd name="T1" fmla="*/ 0 h 200"/>
                <a:gd name="T2" fmla="*/ 0 w 24"/>
                <a:gd name="T3" fmla="*/ 0 h 200"/>
                <a:gd name="T4" fmla="*/ 24 w 24"/>
                <a:gd name="T5" fmla="*/ 0 h 200"/>
                <a:gd name="T6" fmla="*/ 24 w 24"/>
                <a:gd name="T7" fmla="*/ 200 h 200"/>
                <a:gd name="T8" fmla="*/ 24 w 24"/>
                <a:gd name="T9" fmla="*/ 200 h 200"/>
                <a:gd name="T10" fmla="*/ 24 w 24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0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200"/>
                  </a:lnTo>
                  <a:lnTo>
                    <a:pt x="24" y="200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0" name="Rectangle 45"/>
            <p:cNvSpPr>
              <a:spLocks noChangeArrowheads="1"/>
            </p:cNvSpPr>
            <p:nvPr/>
          </p:nvSpPr>
          <p:spPr bwMode="auto">
            <a:xfrm>
              <a:off x="1376363" y="2730816"/>
              <a:ext cx="38100" cy="4262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1" name="Rectangle 46"/>
            <p:cNvSpPr>
              <a:spLocks noChangeArrowheads="1"/>
            </p:cNvSpPr>
            <p:nvPr/>
          </p:nvSpPr>
          <p:spPr bwMode="auto">
            <a:xfrm>
              <a:off x="1376363" y="2730816"/>
              <a:ext cx="38100" cy="42626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</p:grpSp>
      <p:cxnSp>
        <p:nvCxnSpPr>
          <p:cNvPr id="198" name="直接连接符 197"/>
          <p:cNvCxnSpPr/>
          <p:nvPr/>
        </p:nvCxnSpPr>
        <p:spPr>
          <a:xfrm flipH="1">
            <a:off x="2854645" y="2649552"/>
            <a:ext cx="1846969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682"/>
          <p:cNvSpPr txBox="1"/>
          <p:nvPr/>
        </p:nvSpPr>
        <p:spPr>
          <a:xfrm>
            <a:off x="4701615" y="2449498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r>
              <a:rPr lang="en-US" altLang="zh-CN" sz="1800" b="1" dirty="0">
                <a:solidFill>
                  <a:srgbClr val="004274"/>
                </a:solidFill>
                <a:latin typeface="+mj-lt"/>
              </a:rPr>
              <a:t>10%</a:t>
            </a:r>
            <a:endParaRPr lang="zh-CN" altLang="en-US" sz="1800" b="1" dirty="0">
              <a:solidFill>
                <a:srgbClr val="004274"/>
              </a:solidFill>
              <a:latin typeface="+mj-lt"/>
            </a:endParaRPr>
          </a:p>
        </p:txBody>
      </p:sp>
      <p:sp>
        <p:nvSpPr>
          <p:cNvPr id="209" name="TextBox 208"/>
          <p:cNvSpPr txBox="1"/>
          <p:nvPr/>
        </p:nvSpPr>
        <p:spPr bwMode="auto">
          <a:xfrm>
            <a:off x="1909869" y="2480276"/>
            <a:ext cx="935513" cy="3139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8BC92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1440" b="1" dirty="0" err="1">
                <a:solidFill>
                  <a:srgbClr val="0067B4"/>
                </a:solidFill>
                <a:latin typeface="+mj-lt"/>
              </a:rPr>
              <a:t>Values</a:t>
            </a:r>
            <a:endParaRPr lang="zh-CN" altLang="en-US" sz="1440" b="1" dirty="0">
              <a:solidFill>
                <a:srgbClr val="0067B4"/>
              </a:solidFill>
              <a:latin typeface="+mj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1637" y="2967635"/>
            <a:ext cx="78582" cy="383639"/>
            <a:chOff x="1327152" y="3297372"/>
            <a:chExt cx="87313" cy="426266"/>
          </a:xfrm>
          <a:solidFill>
            <a:srgbClr val="7EC4FA"/>
          </a:solidFill>
        </p:grpSpPr>
        <p:sp>
          <p:nvSpPr>
            <p:cNvPr id="107530" name="Rectangle 26"/>
            <p:cNvSpPr>
              <a:spLocks noChangeArrowheads="1"/>
            </p:cNvSpPr>
            <p:nvPr/>
          </p:nvSpPr>
          <p:spPr bwMode="auto">
            <a:xfrm>
              <a:off x="1327152" y="3297372"/>
              <a:ext cx="87313" cy="42626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07552" name="Freeform 47"/>
            <p:cNvSpPr>
              <a:spLocks/>
            </p:cNvSpPr>
            <p:nvPr/>
          </p:nvSpPr>
          <p:spPr bwMode="auto">
            <a:xfrm>
              <a:off x="1376363" y="3297372"/>
              <a:ext cx="38100" cy="426266"/>
            </a:xfrm>
            <a:custGeom>
              <a:avLst/>
              <a:gdLst>
                <a:gd name="T0" fmla="*/ 24 w 24"/>
                <a:gd name="T1" fmla="*/ 0 h 200"/>
                <a:gd name="T2" fmla="*/ 0 w 24"/>
                <a:gd name="T3" fmla="*/ 0 h 200"/>
                <a:gd name="T4" fmla="*/ 24 w 24"/>
                <a:gd name="T5" fmla="*/ 0 h 200"/>
                <a:gd name="T6" fmla="*/ 24 w 24"/>
                <a:gd name="T7" fmla="*/ 200 h 200"/>
                <a:gd name="T8" fmla="*/ 24 w 24"/>
                <a:gd name="T9" fmla="*/ 200 h 200"/>
                <a:gd name="T10" fmla="*/ 24 w 24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0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200"/>
                  </a:lnTo>
                  <a:lnTo>
                    <a:pt x="24" y="20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3" name="Freeform 48"/>
            <p:cNvSpPr>
              <a:spLocks/>
            </p:cNvSpPr>
            <p:nvPr/>
          </p:nvSpPr>
          <p:spPr bwMode="auto">
            <a:xfrm>
              <a:off x="1376363" y="3297372"/>
              <a:ext cx="38100" cy="426266"/>
            </a:xfrm>
            <a:custGeom>
              <a:avLst/>
              <a:gdLst>
                <a:gd name="T0" fmla="*/ 24 w 24"/>
                <a:gd name="T1" fmla="*/ 0 h 200"/>
                <a:gd name="T2" fmla="*/ 0 w 24"/>
                <a:gd name="T3" fmla="*/ 0 h 200"/>
                <a:gd name="T4" fmla="*/ 24 w 24"/>
                <a:gd name="T5" fmla="*/ 0 h 200"/>
                <a:gd name="T6" fmla="*/ 24 w 24"/>
                <a:gd name="T7" fmla="*/ 200 h 200"/>
                <a:gd name="T8" fmla="*/ 24 w 24"/>
                <a:gd name="T9" fmla="*/ 200 h 200"/>
                <a:gd name="T10" fmla="*/ 24 w 24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0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200"/>
                  </a:lnTo>
                  <a:lnTo>
                    <a:pt x="24" y="200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4" name="Rectangle 49"/>
            <p:cNvSpPr>
              <a:spLocks noChangeArrowheads="1"/>
            </p:cNvSpPr>
            <p:nvPr/>
          </p:nvSpPr>
          <p:spPr bwMode="auto">
            <a:xfrm>
              <a:off x="1376363" y="3297372"/>
              <a:ext cx="38100" cy="42626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5" name="Rectangle 50"/>
            <p:cNvSpPr>
              <a:spLocks noChangeArrowheads="1"/>
            </p:cNvSpPr>
            <p:nvPr/>
          </p:nvSpPr>
          <p:spPr bwMode="auto">
            <a:xfrm>
              <a:off x="1376363" y="3297372"/>
              <a:ext cx="38100" cy="42626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</p:grpSp>
      <p:cxnSp>
        <p:nvCxnSpPr>
          <p:cNvPr id="200" name="直接连接符 199"/>
          <p:cNvCxnSpPr/>
          <p:nvPr/>
        </p:nvCxnSpPr>
        <p:spPr>
          <a:xfrm flipH="1">
            <a:off x="2854646" y="3159454"/>
            <a:ext cx="197453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682"/>
          <p:cNvSpPr txBox="1"/>
          <p:nvPr/>
        </p:nvSpPr>
        <p:spPr>
          <a:xfrm>
            <a:off x="4833323" y="2959399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r>
              <a:rPr lang="en-US" altLang="zh-CN" sz="1800" b="1" dirty="0">
                <a:solidFill>
                  <a:srgbClr val="004274"/>
                </a:solidFill>
                <a:latin typeface="+mj-lt"/>
              </a:rPr>
              <a:t>16%</a:t>
            </a:r>
            <a:endParaRPr lang="zh-CN" altLang="en-US" sz="1800" b="1" dirty="0">
              <a:solidFill>
                <a:srgbClr val="004274"/>
              </a:solidFill>
              <a:latin typeface="+mj-lt"/>
            </a:endParaRPr>
          </a:p>
        </p:txBody>
      </p:sp>
      <p:sp>
        <p:nvSpPr>
          <p:cNvPr id="210" name="TextBox 209"/>
          <p:cNvSpPr txBox="1"/>
          <p:nvPr/>
        </p:nvSpPr>
        <p:spPr bwMode="auto">
          <a:xfrm>
            <a:off x="2081710" y="2990177"/>
            <a:ext cx="591830" cy="3139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28484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1440" b="1" dirty="0" err="1">
                <a:solidFill>
                  <a:srgbClr val="0067B4"/>
                </a:solidFill>
                <a:latin typeface="+mj-lt"/>
              </a:rPr>
              <a:t>Our</a:t>
            </a:r>
            <a:endParaRPr lang="zh-CN" altLang="en-US" sz="1440" b="1" dirty="0">
              <a:solidFill>
                <a:srgbClr val="0067B4"/>
              </a:solidFill>
              <a:latin typeface="+mj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51637" y="3496852"/>
            <a:ext cx="78582" cy="377884"/>
            <a:chOff x="1327152" y="3885391"/>
            <a:chExt cx="87313" cy="419871"/>
          </a:xfrm>
          <a:solidFill>
            <a:srgbClr val="54A9EA"/>
          </a:solidFill>
        </p:grpSpPr>
        <p:sp>
          <p:nvSpPr>
            <p:cNvPr id="107532" name="Rectangle 27"/>
            <p:cNvSpPr>
              <a:spLocks noChangeArrowheads="1"/>
            </p:cNvSpPr>
            <p:nvPr/>
          </p:nvSpPr>
          <p:spPr bwMode="auto">
            <a:xfrm>
              <a:off x="1327152" y="3885391"/>
              <a:ext cx="87313" cy="4198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  <p:sp>
          <p:nvSpPr>
            <p:cNvPr id="107533" name="Rectangle 28"/>
            <p:cNvSpPr>
              <a:spLocks noChangeArrowheads="1"/>
            </p:cNvSpPr>
            <p:nvPr/>
          </p:nvSpPr>
          <p:spPr bwMode="auto">
            <a:xfrm>
              <a:off x="1327152" y="3885391"/>
              <a:ext cx="87313" cy="4198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6" name="Freeform 51"/>
            <p:cNvSpPr>
              <a:spLocks/>
            </p:cNvSpPr>
            <p:nvPr/>
          </p:nvSpPr>
          <p:spPr bwMode="auto">
            <a:xfrm>
              <a:off x="1376363" y="3885391"/>
              <a:ext cx="38100" cy="419871"/>
            </a:xfrm>
            <a:custGeom>
              <a:avLst/>
              <a:gdLst>
                <a:gd name="T0" fmla="*/ 24 w 24"/>
                <a:gd name="T1" fmla="*/ 0 h 197"/>
                <a:gd name="T2" fmla="*/ 0 w 24"/>
                <a:gd name="T3" fmla="*/ 0 h 197"/>
                <a:gd name="T4" fmla="*/ 24 w 24"/>
                <a:gd name="T5" fmla="*/ 0 h 197"/>
                <a:gd name="T6" fmla="*/ 24 w 24"/>
                <a:gd name="T7" fmla="*/ 197 h 197"/>
                <a:gd name="T8" fmla="*/ 24 w 24"/>
                <a:gd name="T9" fmla="*/ 197 h 197"/>
                <a:gd name="T10" fmla="*/ 24 w 24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97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197"/>
                  </a:lnTo>
                  <a:lnTo>
                    <a:pt x="24" y="197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7" name="Freeform 52"/>
            <p:cNvSpPr>
              <a:spLocks/>
            </p:cNvSpPr>
            <p:nvPr/>
          </p:nvSpPr>
          <p:spPr bwMode="auto">
            <a:xfrm>
              <a:off x="1376363" y="3885391"/>
              <a:ext cx="38100" cy="419871"/>
            </a:xfrm>
            <a:custGeom>
              <a:avLst/>
              <a:gdLst>
                <a:gd name="T0" fmla="*/ 24 w 24"/>
                <a:gd name="T1" fmla="*/ 0 h 197"/>
                <a:gd name="T2" fmla="*/ 0 w 24"/>
                <a:gd name="T3" fmla="*/ 0 h 197"/>
                <a:gd name="T4" fmla="*/ 24 w 24"/>
                <a:gd name="T5" fmla="*/ 0 h 197"/>
                <a:gd name="T6" fmla="*/ 24 w 24"/>
                <a:gd name="T7" fmla="*/ 197 h 197"/>
                <a:gd name="T8" fmla="*/ 24 w 24"/>
                <a:gd name="T9" fmla="*/ 197 h 197"/>
                <a:gd name="T10" fmla="*/ 24 w 24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97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197"/>
                  </a:lnTo>
                  <a:lnTo>
                    <a:pt x="24" y="197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8" name="Rectangle 53"/>
            <p:cNvSpPr>
              <a:spLocks noChangeArrowheads="1"/>
            </p:cNvSpPr>
            <p:nvPr/>
          </p:nvSpPr>
          <p:spPr bwMode="auto">
            <a:xfrm>
              <a:off x="1376363" y="3885391"/>
              <a:ext cx="38100" cy="41987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15" b="1">
                <a:latin typeface="+mj-lt"/>
              </a:endParaRPr>
            </a:p>
          </p:txBody>
        </p:sp>
        <p:sp>
          <p:nvSpPr>
            <p:cNvPr id="107559" name="Rectangle 54"/>
            <p:cNvSpPr>
              <a:spLocks noChangeArrowheads="1"/>
            </p:cNvSpPr>
            <p:nvPr/>
          </p:nvSpPr>
          <p:spPr bwMode="auto">
            <a:xfrm>
              <a:off x="1376363" y="3885391"/>
              <a:ext cx="38100" cy="4198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endParaRPr lang="zh-CN" altLang="en-US" sz="1440" b="1">
                <a:latin typeface="+mj-lt"/>
              </a:endParaRPr>
            </a:p>
          </p:txBody>
        </p:sp>
      </p:grpSp>
      <p:cxnSp>
        <p:nvCxnSpPr>
          <p:cNvPr id="201" name="直接连接符 200"/>
          <p:cNvCxnSpPr/>
          <p:nvPr/>
        </p:nvCxnSpPr>
        <p:spPr>
          <a:xfrm flipH="1">
            <a:off x="2854645" y="3702232"/>
            <a:ext cx="228457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682"/>
          <p:cNvSpPr txBox="1"/>
          <p:nvPr/>
        </p:nvSpPr>
        <p:spPr>
          <a:xfrm>
            <a:off x="5090459" y="3502176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r>
              <a:rPr lang="en-US" altLang="zh-CN" sz="1800" b="1" dirty="0">
                <a:solidFill>
                  <a:srgbClr val="004274"/>
                </a:solidFill>
                <a:latin typeface="+mj-lt"/>
              </a:rPr>
              <a:t>10%</a:t>
            </a:r>
            <a:endParaRPr lang="zh-CN" altLang="en-US" sz="1800" b="1" dirty="0">
              <a:solidFill>
                <a:srgbClr val="004274"/>
              </a:solidFill>
              <a:latin typeface="+mj-lt"/>
            </a:endParaRPr>
          </a:p>
        </p:txBody>
      </p:sp>
      <p:sp>
        <p:nvSpPr>
          <p:cNvPr id="211" name="TextBox 210"/>
          <p:cNvSpPr txBox="1"/>
          <p:nvPr/>
        </p:nvSpPr>
        <p:spPr bwMode="auto">
          <a:xfrm>
            <a:off x="1948213" y="3469301"/>
            <a:ext cx="858826" cy="3139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28484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tr-TR" altLang="zh-CN" sz="1440" b="1" dirty="0">
                <a:solidFill>
                  <a:srgbClr val="0067B4"/>
                </a:solidFill>
                <a:latin typeface="+mj-lt"/>
              </a:rPr>
              <a:t>Forum</a:t>
            </a:r>
            <a:endParaRPr lang="zh-CN" altLang="en-US" sz="1440" b="1" dirty="0">
              <a:solidFill>
                <a:srgbClr val="0067B4"/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18535" y="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Infographics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0528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/>
      <p:bldP spid="202" grpId="0"/>
      <p:bldP spid="207" grpId="0"/>
      <p:bldP spid="203" grpId="0"/>
      <p:bldP spid="208" grpId="0"/>
      <p:bldP spid="204" grpId="0"/>
      <p:bldP spid="209" grpId="0"/>
      <p:bldP spid="205" grpId="0"/>
      <p:bldP spid="210" grpId="0"/>
      <p:bldP spid="206" grpId="0"/>
      <p:bldP spid="211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1"/>
          <p:cNvSpPr/>
          <p:nvPr/>
        </p:nvSpPr>
        <p:spPr>
          <a:xfrm>
            <a:off x="1962819" y="999122"/>
            <a:ext cx="1255389" cy="1261359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7EC4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sysClr val="window" lastClr="FFFFFF"/>
              </a:solidFill>
              <a:latin typeface="+mj-lt"/>
              <a:ea typeface="宋体"/>
            </a:endParaRPr>
          </a:p>
        </p:txBody>
      </p:sp>
      <p:sp>
        <p:nvSpPr>
          <p:cNvPr id="35" name="椭圆 1"/>
          <p:cNvSpPr/>
          <p:nvPr/>
        </p:nvSpPr>
        <p:spPr>
          <a:xfrm>
            <a:off x="1848037" y="2105242"/>
            <a:ext cx="630680" cy="1261359"/>
          </a:xfrm>
          <a:custGeom>
            <a:avLst/>
            <a:gdLst/>
            <a:ahLst/>
            <a:cxnLst/>
            <a:rect l="l" t="t" r="r" b="b"/>
            <a:pathLst>
              <a:path w="828092" h="1656184">
                <a:moveTo>
                  <a:pt x="828092" y="0"/>
                </a:move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6012"/>
                  <a:pt x="470172" y="1476164"/>
                  <a:pt x="828092" y="1476164"/>
                </a:cubicBezTo>
                <a:lnTo>
                  <a:pt x="828092" y="1656184"/>
                </a:lnTo>
                <a:cubicBezTo>
                  <a:pt x="370749" y="1656184"/>
                  <a:pt x="0" y="1285435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close/>
              </a:path>
            </a:pathLst>
          </a:custGeom>
          <a:solidFill>
            <a:srgbClr val="7EC4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sysClr val="window" lastClr="FFFFFF"/>
              </a:solidFill>
              <a:latin typeface="+mj-lt"/>
              <a:ea typeface="宋体"/>
            </a:endParaRPr>
          </a:p>
        </p:txBody>
      </p:sp>
      <p:sp>
        <p:nvSpPr>
          <p:cNvPr id="36" name="椭圆 1"/>
          <p:cNvSpPr/>
          <p:nvPr/>
        </p:nvSpPr>
        <p:spPr>
          <a:xfrm rot="5400000">
            <a:off x="1759038" y="3226667"/>
            <a:ext cx="1255390" cy="1261359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7EC4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sysClr val="window" lastClr="FFFFFF"/>
              </a:solidFill>
              <a:latin typeface="+mj-lt"/>
              <a:ea typeface="宋体"/>
            </a:endParaRPr>
          </a:p>
        </p:txBody>
      </p:sp>
      <p:sp>
        <p:nvSpPr>
          <p:cNvPr id="37" name="椭圆 1"/>
          <p:cNvSpPr/>
          <p:nvPr/>
        </p:nvSpPr>
        <p:spPr>
          <a:xfrm rot="10800000">
            <a:off x="840786" y="825311"/>
            <a:ext cx="1255389" cy="1261359"/>
          </a:xfrm>
          <a:custGeom>
            <a:avLst/>
            <a:gdLst/>
            <a:ahLst/>
            <a:cxnLst/>
            <a:rect l="l" t="t" r="r" b="b"/>
            <a:pathLst>
              <a:path w="1648346" h="1656184">
                <a:moveTo>
                  <a:pt x="820254" y="0"/>
                </a:moveTo>
                <a:cubicBezTo>
                  <a:pt x="1277597" y="0"/>
                  <a:pt x="1648346" y="370749"/>
                  <a:pt x="1648346" y="828092"/>
                </a:cubicBezTo>
                <a:cubicBezTo>
                  <a:pt x="1648346" y="1285435"/>
                  <a:pt x="1277597" y="1656184"/>
                  <a:pt x="820254" y="1656184"/>
                </a:cubicBezTo>
                <a:cubicBezTo>
                  <a:pt x="771082" y="1656184"/>
                  <a:pt x="722910" y="1651898"/>
                  <a:pt x="676238" y="1642851"/>
                </a:cubicBezTo>
                <a:lnTo>
                  <a:pt x="676238" y="1458836"/>
                </a:lnTo>
                <a:cubicBezTo>
                  <a:pt x="722365" y="1470593"/>
                  <a:pt x="770659" y="1476164"/>
                  <a:pt x="820254" y="1476164"/>
                </a:cubicBezTo>
                <a:cubicBezTo>
                  <a:pt x="1178174" y="1476164"/>
                  <a:pt x="1468326" y="1186012"/>
                  <a:pt x="1468326" y="828092"/>
                </a:cubicBezTo>
                <a:cubicBezTo>
                  <a:pt x="1468326" y="470172"/>
                  <a:pt x="1178174" y="180020"/>
                  <a:pt x="820254" y="180020"/>
                </a:cubicBezTo>
                <a:cubicBezTo>
                  <a:pt x="499245" y="180020"/>
                  <a:pt x="232748" y="413413"/>
                  <a:pt x="183071" y="720080"/>
                </a:cubicBezTo>
                <a:lnTo>
                  <a:pt x="0" y="720080"/>
                </a:lnTo>
                <a:cubicBezTo>
                  <a:pt x="52132" y="313716"/>
                  <a:pt x="399556" y="0"/>
                  <a:pt x="820254" y="0"/>
                </a:cubicBezTo>
                <a:close/>
              </a:path>
            </a:pathLst>
          </a:custGeom>
          <a:solidFill>
            <a:srgbClr val="7EC4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sysClr val="window" lastClr="FFFFFF"/>
              </a:solidFill>
              <a:latin typeface="+mj-lt"/>
              <a:ea typeface="宋体"/>
            </a:endParaRPr>
          </a:p>
        </p:txBody>
      </p:sp>
      <p:sp>
        <p:nvSpPr>
          <p:cNvPr id="38" name="椭圆 1"/>
          <p:cNvSpPr/>
          <p:nvPr/>
        </p:nvSpPr>
        <p:spPr>
          <a:xfrm rot="6199008">
            <a:off x="1079053" y="2734384"/>
            <a:ext cx="630680" cy="1188386"/>
          </a:xfrm>
          <a:custGeom>
            <a:avLst/>
            <a:gdLst/>
            <a:ahLst/>
            <a:cxnLst/>
            <a:rect l="l" t="t" r="r" b="b"/>
            <a:pathLst>
              <a:path w="828092" h="1560369">
                <a:moveTo>
                  <a:pt x="16824" y="994982"/>
                </a:moveTo>
                <a:cubicBezTo>
                  <a:pt x="5793" y="941075"/>
                  <a:pt x="0" y="885260"/>
                  <a:pt x="0" y="828092"/>
                </a:cubicBezTo>
                <a:cubicBezTo>
                  <a:pt x="0" y="370749"/>
                  <a:pt x="370749" y="0"/>
                  <a:pt x="828092" y="0"/>
                </a:cubicBezTo>
                <a:lnTo>
                  <a:pt x="828092" y="180020"/>
                </a:lnTo>
                <a:cubicBezTo>
                  <a:pt x="470172" y="180020"/>
                  <a:pt x="180020" y="470172"/>
                  <a:pt x="180020" y="828092"/>
                </a:cubicBezTo>
                <a:cubicBezTo>
                  <a:pt x="180020" y="1180557"/>
                  <a:pt x="461395" y="1467304"/>
                  <a:pt x="811810" y="1474523"/>
                </a:cubicBezTo>
                <a:lnTo>
                  <a:pt x="449129" y="1560369"/>
                </a:lnTo>
                <a:cubicBezTo>
                  <a:pt x="229080" y="1450469"/>
                  <a:pt x="67556" y="1242904"/>
                  <a:pt x="16824" y="994982"/>
                </a:cubicBezTo>
                <a:close/>
              </a:path>
            </a:pathLst>
          </a:custGeom>
          <a:solidFill>
            <a:srgbClr val="7EC4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endParaRPr lang="zh-CN" altLang="en-US" sz="1260" kern="0">
              <a:solidFill>
                <a:sysClr val="window" lastClr="FFFFFF"/>
              </a:solidFill>
              <a:latin typeface="+mj-lt"/>
              <a:ea typeface="宋体"/>
            </a:endParaRPr>
          </a:p>
        </p:txBody>
      </p:sp>
      <p:sp>
        <p:nvSpPr>
          <p:cNvPr id="39" name="圆角矩形 14"/>
          <p:cNvSpPr/>
          <p:nvPr/>
        </p:nvSpPr>
        <p:spPr>
          <a:xfrm>
            <a:off x="3101423" y="1304222"/>
            <a:ext cx="3016293" cy="493575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54A9E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r>
              <a:rPr lang="tr-TR" altLang="zh-CN" sz="1600" b="1" kern="0" dirty="0">
                <a:solidFill>
                  <a:sysClr val="window" lastClr="FFFFFF"/>
                </a:solidFill>
                <a:latin typeface="+mj-lt"/>
                <a:ea typeface="微软雅黑" pitchFamily="34" charset="-122"/>
              </a:rPr>
              <a:t>Break Time</a:t>
            </a:r>
            <a:endParaRPr lang="zh-CN" altLang="en-US" sz="1600" b="1" kern="0" dirty="0">
              <a:solidFill>
                <a:sysClr val="window" lastClr="FFFFFF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0" name="圆角矩形 14"/>
          <p:cNvSpPr/>
          <p:nvPr/>
        </p:nvSpPr>
        <p:spPr>
          <a:xfrm>
            <a:off x="2924408" y="3531845"/>
            <a:ext cx="3016293" cy="493575"/>
          </a:xfrm>
          <a:custGeom>
            <a:avLst/>
            <a:gdLst/>
            <a:ahLst/>
            <a:cxnLst/>
            <a:rect l="l" t="t" r="r" b="b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7EC4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22960">
              <a:defRPr/>
            </a:pPr>
            <a:r>
              <a:rPr lang="tr-TR" altLang="zh-CN" sz="1600" b="1" kern="0" dirty="0" err="1">
                <a:solidFill>
                  <a:sysClr val="window" lastClr="FFFFFF"/>
                </a:solidFill>
                <a:latin typeface="+mj-lt"/>
                <a:ea typeface="微软雅黑" pitchFamily="34" charset="-122"/>
              </a:rPr>
              <a:t>Free</a:t>
            </a:r>
            <a:r>
              <a:rPr lang="tr-TR" altLang="zh-CN" sz="1600" b="1" kern="0" dirty="0">
                <a:solidFill>
                  <a:sysClr val="window" lastClr="FFFFFF"/>
                </a:solidFill>
                <a:latin typeface="+mj-lt"/>
                <a:ea typeface="微软雅黑" pitchFamily="34" charset="-122"/>
              </a:rPr>
              <a:t> Time</a:t>
            </a:r>
            <a:endParaRPr lang="zh-CN" altLang="en-US" sz="1600" b="1" kern="0" dirty="0">
              <a:solidFill>
                <a:sysClr val="window" lastClr="FFFFFF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69910" y="1321470"/>
            <a:ext cx="46151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>
              <a:defRPr/>
            </a:pPr>
            <a:r>
              <a:rPr lang="en-US" altLang="zh-CN" sz="3240" b="1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A</a:t>
            </a:r>
            <a:endParaRPr lang="zh-CN" altLang="en-US" sz="3240" b="1" kern="0" dirty="0">
              <a:solidFill>
                <a:srgbClr val="0070C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60226" y="3564341"/>
            <a:ext cx="46151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>
              <a:defRPr/>
            </a:pPr>
            <a:r>
              <a:rPr lang="en-US" altLang="zh-CN" sz="3240" b="1" kern="0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B</a:t>
            </a:r>
            <a:endParaRPr lang="zh-CN" altLang="en-US" sz="3240" b="1" kern="0" dirty="0">
              <a:solidFill>
                <a:srgbClr val="0070C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92534" y="1907481"/>
            <a:ext cx="5011246" cy="5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>
              <a:lnSpc>
                <a:spcPct val="130000"/>
              </a:lnSpc>
              <a:defRPr/>
            </a:pPr>
            <a:r>
              <a:rPr lang="en-US" altLang="zh-CN" sz="1260" kern="0" dirty="0">
                <a:latin typeface="+mj-lt"/>
                <a:ea typeface="微软雅黑" pitchFamily="34" charset="-122"/>
              </a:rPr>
              <a:t>Show and explain your  web, app or software  projects using these  gadget templates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97572" y="4066442"/>
            <a:ext cx="5009072" cy="5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>
              <a:lnSpc>
                <a:spcPct val="130000"/>
              </a:lnSpc>
              <a:defRPr/>
            </a:pPr>
            <a:r>
              <a:rPr lang="en-US" altLang="zh-CN" sz="1260" kern="0" dirty="0">
                <a:latin typeface="+mj-lt"/>
                <a:ea typeface="微软雅黑" pitchFamily="34" charset="-122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15" name="TextBox 63"/>
          <p:cNvSpPr txBox="1"/>
          <p:nvPr/>
        </p:nvSpPr>
        <p:spPr>
          <a:xfrm>
            <a:off x="1018535" y="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Infographics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2350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63043" y="1721912"/>
            <a:ext cx="1715928" cy="1684497"/>
            <a:chOff x="228714" y="1913235"/>
            <a:chExt cx="1906587" cy="1871663"/>
          </a:xfrm>
        </p:grpSpPr>
        <p:sp>
          <p:nvSpPr>
            <p:cNvPr id="34" name="Line 7"/>
            <p:cNvSpPr>
              <a:spLocks noChangeShapeType="1"/>
            </p:cNvSpPr>
            <p:nvPr/>
          </p:nvSpPr>
          <p:spPr bwMode="auto">
            <a:xfrm>
              <a:off x="2135301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39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14564" y="1913235"/>
              <a:ext cx="776287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0067B4"/>
                  </a:solidFill>
                  <a:latin typeface="+mj-lt"/>
                  <a:cs typeface="Arial"/>
                </a:rPr>
                <a:t>2013</a:t>
              </a:r>
              <a:endParaRPr lang="zh-CN" altLang="en-US" sz="3240" kern="10" dirty="0">
                <a:solidFill>
                  <a:srgbClr val="0067B4"/>
                </a:solidFill>
                <a:latin typeface="+mj-lt"/>
                <a:cs typeface="Arial"/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228714" y="2262485"/>
              <a:ext cx="1901825" cy="595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Easy to change colors, photos and Text.</a:t>
              </a:r>
              <a:endParaRPr lang="zh-CN" altLang="en-US" sz="1200" kern="0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90351" y="1721912"/>
            <a:ext cx="1733074" cy="1684497"/>
            <a:chOff x="1703501" y="1913235"/>
            <a:chExt cx="1925638" cy="1871663"/>
          </a:xfrm>
        </p:grpSpPr>
        <p:sp>
          <p:nvSpPr>
            <p:cNvPr id="35" name="Line 8"/>
            <p:cNvSpPr>
              <a:spLocks noChangeShapeType="1"/>
            </p:cNvSpPr>
            <p:nvPr/>
          </p:nvSpPr>
          <p:spPr bwMode="auto">
            <a:xfrm>
              <a:off x="3629139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40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798876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0067B4"/>
                  </a:solidFill>
                  <a:latin typeface="+mj-lt"/>
                  <a:cs typeface="Arial"/>
                </a:rPr>
                <a:t>2014</a:t>
              </a:r>
              <a:endParaRPr lang="zh-CN" altLang="en-US" sz="3240" kern="10" dirty="0">
                <a:solidFill>
                  <a:srgbClr val="0067B4"/>
                </a:solidFill>
                <a:latin typeface="+mj-lt"/>
                <a:cs typeface="Arial"/>
              </a:endParaRPr>
            </a:p>
          </p:txBody>
        </p:sp>
        <p:sp>
          <p:nvSpPr>
            <p:cNvPr id="50" name="Rectangle 24"/>
            <p:cNvSpPr>
              <a:spLocks noChangeArrowheads="1"/>
            </p:cNvSpPr>
            <p:nvPr/>
          </p:nvSpPr>
          <p:spPr bwMode="auto">
            <a:xfrm>
              <a:off x="1703501" y="2262485"/>
              <a:ext cx="1901825" cy="841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Get a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modern PowerPoint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Presentation</a:t>
              </a:r>
              <a:endParaRPr lang="zh-CN" altLang="en-US" sz="1200" kern="0" dirty="0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50521" y="1721912"/>
            <a:ext cx="1717358" cy="1684497"/>
            <a:chOff x="3214801" y="1913235"/>
            <a:chExt cx="1908175" cy="1871663"/>
          </a:xfrm>
        </p:grpSpPr>
        <p:sp>
          <p:nvSpPr>
            <p:cNvPr id="36" name="Line 9"/>
            <p:cNvSpPr>
              <a:spLocks noChangeShapeType="1"/>
            </p:cNvSpPr>
            <p:nvPr/>
          </p:nvSpPr>
          <p:spPr bwMode="auto">
            <a:xfrm>
              <a:off x="5122976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41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4292714" y="1913235"/>
              <a:ext cx="776287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0067B4"/>
                  </a:solidFill>
                  <a:latin typeface="+mj-lt"/>
                  <a:cs typeface="Arial"/>
                </a:rPr>
                <a:t>2015</a:t>
              </a:r>
              <a:endParaRPr lang="zh-CN" altLang="en-US" sz="3240" kern="10" dirty="0">
                <a:solidFill>
                  <a:srgbClr val="0067B4"/>
                </a:solidFill>
                <a:latin typeface="+mj-lt"/>
                <a:cs typeface="Arial"/>
              </a:endParaRPr>
            </a:p>
          </p:txBody>
        </p:sp>
        <p:sp>
          <p:nvSpPr>
            <p:cNvPr id="51" name="Rectangle 25"/>
            <p:cNvSpPr>
              <a:spLocks noChangeArrowheads="1"/>
            </p:cNvSpPr>
            <p:nvPr/>
          </p:nvSpPr>
          <p:spPr bwMode="auto">
            <a:xfrm>
              <a:off x="3214801" y="2262485"/>
              <a:ext cx="1901825" cy="841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Easy to change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colors,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photos and Text.</a:t>
              </a:r>
              <a:endParaRPr lang="zh-CN" altLang="en-US" sz="1200" kern="0" dirty="0"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94975" y="1721912"/>
            <a:ext cx="1717358" cy="1684497"/>
            <a:chOff x="4708639" y="1913235"/>
            <a:chExt cx="1908175" cy="1871663"/>
          </a:xfrm>
        </p:grpSpPr>
        <p:sp>
          <p:nvSpPr>
            <p:cNvPr id="37" name="Line 10"/>
            <p:cNvSpPr>
              <a:spLocks noChangeShapeType="1"/>
            </p:cNvSpPr>
            <p:nvPr/>
          </p:nvSpPr>
          <p:spPr bwMode="auto">
            <a:xfrm>
              <a:off x="6616814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42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5786551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0067B4"/>
                  </a:solidFill>
                  <a:latin typeface="+mj-lt"/>
                  <a:cs typeface="Arial"/>
                </a:rPr>
                <a:t>2019</a:t>
              </a:r>
              <a:endParaRPr lang="zh-CN" altLang="en-US" sz="3240" kern="10" dirty="0">
                <a:solidFill>
                  <a:srgbClr val="0067B4"/>
                </a:solidFill>
                <a:latin typeface="+mj-lt"/>
                <a:cs typeface="Arial"/>
              </a:endParaRPr>
            </a:p>
          </p:txBody>
        </p:sp>
        <p:sp>
          <p:nvSpPr>
            <p:cNvPr id="52" name="Rectangle 26"/>
            <p:cNvSpPr>
              <a:spLocks noChangeArrowheads="1"/>
            </p:cNvSpPr>
            <p:nvPr/>
          </p:nvSpPr>
          <p:spPr bwMode="auto">
            <a:xfrm>
              <a:off x="4708639" y="2262485"/>
              <a:ext cx="1901825" cy="841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Get a modern PowerPoint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Presentation</a:t>
              </a:r>
              <a:endParaRPr lang="zh-CN" altLang="en-US" sz="1200" kern="0" dirty="0">
                <a:latin typeface="+mj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39429" y="1721912"/>
            <a:ext cx="1718787" cy="1684497"/>
            <a:chOff x="6202476" y="1913235"/>
            <a:chExt cx="1909763" cy="1871663"/>
          </a:xfrm>
        </p:grpSpPr>
        <p:sp>
          <p:nvSpPr>
            <p:cNvPr id="38" name="Line 11"/>
            <p:cNvSpPr>
              <a:spLocks noChangeShapeType="1"/>
            </p:cNvSpPr>
            <p:nvPr/>
          </p:nvSpPr>
          <p:spPr bwMode="auto">
            <a:xfrm>
              <a:off x="8112239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0067B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43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288326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latin typeface="+mj-lt"/>
                  <a:cs typeface="Arial"/>
                </a:rPr>
                <a:t>20</a:t>
              </a:r>
              <a:r>
                <a:rPr lang="tr-TR" altLang="zh-CN" sz="3240" kern="10" dirty="0">
                  <a:latin typeface="+mj-lt"/>
                  <a:cs typeface="Arial"/>
                </a:rPr>
                <a:t>20</a:t>
              </a:r>
              <a:endParaRPr lang="zh-CN" altLang="en-US" sz="3240" kern="10" dirty="0">
                <a:latin typeface="+mj-lt"/>
                <a:cs typeface="Arial"/>
              </a:endParaRPr>
            </a:p>
          </p:txBody>
        </p:sp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6202476" y="2262485"/>
              <a:ext cx="1901825" cy="10874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You have to be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signed in to 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your </a:t>
              </a:r>
              <a:endParaRPr lang="tr-TR" altLang="zh-CN" sz="1200" kern="0" dirty="0">
                <a:latin typeface="+mj-lt"/>
              </a:endParaRP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en-US" altLang="zh-CN" sz="1200" kern="0" dirty="0">
                  <a:latin typeface="+mj-lt"/>
                </a:rPr>
                <a:t> </a:t>
              </a:r>
              <a:endParaRPr lang="zh-CN" altLang="en-US" sz="1200" kern="0" dirty="0">
                <a:latin typeface="+mj-lt"/>
              </a:endParaRPr>
            </a:p>
          </p:txBody>
        </p:sp>
      </p:grpSp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887356" y="2887772"/>
            <a:ext cx="7389495" cy="5186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887356" y="2887772"/>
            <a:ext cx="5314950" cy="518637"/>
          </a:xfrm>
          <a:prstGeom prst="roundRect">
            <a:avLst>
              <a:gd name="adj" fmla="val 50000"/>
            </a:avLst>
          </a:prstGeom>
          <a:solidFill>
            <a:srgbClr val="54A9EA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1097383" y="2887772"/>
            <a:ext cx="6983730" cy="6572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9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160">
              <a:latin typeface="+mj-lt"/>
            </a:endParaRPr>
          </a:p>
        </p:txBody>
      </p:sp>
      <p:sp>
        <p:nvSpPr>
          <p:cNvPr id="44" name="AutoShape 17"/>
          <p:cNvSpPr>
            <a:spLocks noChangeArrowheads="1"/>
          </p:cNvSpPr>
          <p:nvPr/>
        </p:nvSpPr>
        <p:spPr bwMode="auto">
          <a:xfrm>
            <a:off x="4993583" y="3470702"/>
            <a:ext cx="1943100" cy="842963"/>
          </a:xfrm>
          <a:prstGeom prst="upArrowCallout">
            <a:avLst>
              <a:gd name="adj1" fmla="val 69153"/>
              <a:gd name="adj2" fmla="val 34576"/>
              <a:gd name="adj3" fmla="val 12713"/>
              <a:gd name="adj4" fmla="val 87287"/>
            </a:avLst>
          </a:prstGeom>
          <a:solidFill>
            <a:srgbClr val="54A9EA"/>
          </a:solidFill>
          <a:ln w="9525" algn="ctr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22960">
              <a:defRPr/>
            </a:pPr>
            <a:r>
              <a:rPr lang="tr-TR" altLang="zh-CN" sz="1620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Forum</a:t>
            </a:r>
          </a:p>
          <a:p>
            <a:pPr defTabSz="822960">
              <a:defRPr/>
            </a:pPr>
            <a:r>
              <a:rPr lang="en-US" altLang="zh-CN" sz="1200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I hope and I believe that</a:t>
            </a:r>
            <a:endParaRPr lang="tr-TR" altLang="zh-CN" sz="1200" kern="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  <a:p>
            <a:pPr defTabSz="822960">
              <a:defRPr/>
            </a:pPr>
            <a:r>
              <a:rPr lang="en-US" altLang="zh-CN" sz="1200" kern="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 this Template will </a:t>
            </a:r>
            <a:endParaRPr lang="zh-CN" altLang="en-US" sz="1200" kern="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5" name="Rectangle 18"/>
          <p:cNvSpPr>
            <a:spLocks noChangeArrowheads="1"/>
          </p:cNvSpPr>
          <p:nvPr/>
        </p:nvSpPr>
        <p:spPr bwMode="auto">
          <a:xfrm>
            <a:off x="1582759" y="2983219"/>
            <a:ext cx="7633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tr-TR" altLang="zh-CN" sz="1600" kern="0" dirty="0" err="1">
                <a:solidFill>
                  <a:srgbClr val="FFFFFF"/>
                </a:solidFill>
                <a:latin typeface="+mj-lt"/>
              </a:rPr>
              <a:t>Mission</a:t>
            </a:r>
            <a:endParaRPr lang="zh-CN" altLang="en-US" sz="1600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3047124" y="2983219"/>
            <a:ext cx="6591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tr-TR" altLang="zh-CN" sz="1600" kern="0" dirty="0" err="1">
                <a:solidFill>
                  <a:srgbClr val="FFFFFF"/>
                </a:solidFill>
                <a:latin typeface="+mj-lt"/>
              </a:rPr>
              <a:t>Vision</a:t>
            </a:r>
            <a:endParaRPr lang="zh-CN" altLang="en-US" sz="1600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4266543" y="2983219"/>
            <a:ext cx="78419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tr-TR" altLang="zh-CN" sz="1600" kern="0" dirty="0">
                <a:solidFill>
                  <a:srgbClr val="FFFFFF"/>
                </a:solidFill>
                <a:latin typeface="+mj-lt"/>
              </a:rPr>
              <a:t> </a:t>
            </a:r>
            <a:r>
              <a:rPr lang="tr-TR" altLang="zh-CN" sz="1600" kern="0" dirty="0" err="1">
                <a:solidFill>
                  <a:srgbClr val="FFFFFF"/>
                </a:solidFill>
                <a:latin typeface="+mj-lt"/>
              </a:rPr>
              <a:t>Values</a:t>
            </a:r>
            <a:endParaRPr lang="zh-CN" altLang="en-US" sz="1600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8" name="Rectangle 21"/>
          <p:cNvSpPr>
            <a:spLocks noChangeArrowheads="1"/>
          </p:cNvSpPr>
          <p:nvPr/>
        </p:nvSpPr>
        <p:spPr bwMode="auto">
          <a:xfrm>
            <a:off x="6854462" y="2983219"/>
            <a:ext cx="8851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tr-TR" altLang="zh-CN" sz="1600" kern="0" dirty="0" err="1">
                <a:latin typeface="+mj-lt"/>
              </a:rPr>
              <a:t>About</a:t>
            </a:r>
            <a:r>
              <a:rPr lang="tr-TR" altLang="zh-CN" sz="1600" kern="0" dirty="0">
                <a:latin typeface="+mj-lt"/>
              </a:rPr>
              <a:t> us</a:t>
            </a:r>
            <a:endParaRPr lang="zh-CN" altLang="en-US" sz="1600" kern="0" dirty="0">
              <a:latin typeface="+mj-lt"/>
            </a:endParaRPr>
          </a:p>
        </p:txBody>
      </p:sp>
      <p:sp>
        <p:nvSpPr>
          <p:cNvPr id="55" name="TextBox 63"/>
          <p:cNvSpPr txBox="1"/>
          <p:nvPr/>
        </p:nvSpPr>
        <p:spPr>
          <a:xfrm>
            <a:off x="1018535" y="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Infographics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7152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44" grpId="0" animBg="1"/>
      <p:bldP spid="44" grpId="1" animBg="1"/>
      <p:bldP spid="45" grpId="0"/>
      <p:bldP spid="46" grpId="0"/>
      <p:bldP spid="47" grpId="0"/>
      <p:bldP spid="48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Box 257"/>
          <p:cNvSpPr txBox="1"/>
          <p:nvPr/>
        </p:nvSpPr>
        <p:spPr bwMode="auto">
          <a:xfrm>
            <a:off x="3909320" y="1108668"/>
            <a:ext cx="985911" cy="2862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altLang="zh-CN" sz="1260" spc="270" dirty="0">
                <a:solidFill>
                  <a:srgbClr val="284848"/>
                </a:solidFill>
                <a:latin typeface="+mj-lt"/>
                <a:ea typeface="微软雅黑" pitchFamily="34" charset="-122"/>
                <a:cs typeface="Arial" pitchFamily="34" charset="0"/>
              </a:rPr>
              <a:t>Services</a:t>
            </a:r>
            <a:endParaRPr lang="zh-CN" altLang="en-US" sz="1260" spc="270" dirty="0">
              <a:solidFill>
                <a:srgbClr val="284848"/>
              </a:solidFill>
              <a:latin typeface="+mj-lt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63015" y="1571627"/>
            <a:ext cx="1967389" cy="1333500"/>
            <a:chOff x="895350" y="1746251"/>
            <a:chExt cx="2185988" cy="1481667"/>
          </a:xfrm>
        </p:grpSpPr>
        <p:sp>
          <p:nvSpPr>
            <p:cNvPr id="20524" name="Freeform 6"/>
            <p:cNvSpPr>
              <a:spLocks/>
            </p:cNvSpPr>
            <p:nvPr/>
          </p:nvSpPr>
          <p:spPr bwMode="auto">
            <a:xfrm>
              <a:off x="895350" y="1746251"/>
              <a:ext cx="2185988" cy="1481667"/>
            </a:xfrm>
            <a:custGeom>
              <a:avLst/>
              <a:gdLst>
                <a:gd name="T0" fmla="*/ 1377 w 1377"/>
                <a:gd name="T1" fmla="*/ 181 h 840"/>
                <a:gd name="T2" fmla="*/ 1034 w 1377"/>
                <a:gd name="T3" fmla="*/ 90 h 840"/>
                <a:gd name="T4" fmla="*/ 691 w 1377"/>
                <a:gd name="T5" fmla="*/ 0 h 840"/>
                <a:gd name="T6" fmla="*/ 343 w 1377"/>
                <a:gd name="T7" fmla="*/ 90 h 840"/>
                <a:gd name="T8" fmla="*/ 0 w 1377"/>
                <a:gd name="T9" fmla="*/ 181 h 840"/>
                <a:gd name="T10" fmla="*/ 0 w 1377"/>
                <a:gd name="T11" fmla="*/ 181 h 840"/>
                <a:gd name="T12" fmla="*/ 0 w 1377"/>
                <a:gd name="T13" fmla="*/ 840 h 840"/>
                <a:gd name="T14" fmla="*/ 1377 w 1377"/>
                <a:gd name="T15" fmla="*/ 840 h 840"/>
                <a:gd name="T16" fmla="*/ 1377 w 1377"/>
                <a:gd name="T17" fmla="*/ 181 h 840"/>
                <a:gd name="T18" fmla="*/ 1377 w 1377"/>
                <a:gd name="T19" fmla="*/ 181 h 8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77" h="840">
                  <a:moveTo>
                    <a:pt x="1377" y="181"/>
                  </a:moveTo>
                  <a:lnTo>
                    <a:pt x="1034" y="90"/>
                  </a:lnTo>
                  <a:lnTo>
                    <a:pt x="691" y="0"/>
                  </a:lnTo>
                  <a:lnTo>
                    <a:pt x="343" y="90"/>
                  </a:lnTo>
                  <a:lnTo>
                    <a:pt x="0" y="181"/>
                  </a:lnTo>
                  <a:lnTo>
                    <a:pt x="0" y="840"/>
                  </a:lnTo>
                  <a:lnTo>
                    <a:pt x="1377" y="840"/>
                  </a:lnTo>
                  <a:lnTo>
                    <a:pt x="1377" y="181"/>
                  </a:ln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1467190" y="2231541"/>
              <a:ext cx="1042308" cy="5950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2880" dirty="0">
                  <a:solidFill>
                    <a:schemeClr val="bg1"/>
                  </a:solidFill>
                  <a:latin typeface="+mj-lt"/>
                </a:rPr>
                <a:t>75</a:t>
              </a:r>
              <a:r>
                <a:rPr lang="en-US" altLang="zh-CN" sz="2160" dirty="0">
                  <a:solidFill>
                    <a:schemeClr val="bg1"/>
                  </a:solidFill>
                  <a:latin typeface="+mj-lt"/>
                </a:rPr>
                <a:t>%</a:t>
              </a:r>
              <a:endParaRPr lang="zh-CN" altLang="en-US" sz="288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63015" y="3076577"/>
            <a:ext cx="1967389" cy="823913"/>
            <a:chOff x="895350" y="3418418"/>
            <a:chExt cx="2185988" cy="915459"/>
          </a:xfrm>
        </p:grpSpPr>
        <p:sp>
          <p:nvSpPr>
            <p:cNvPr id="20525" name="Freeform 7"/>
            <p:cNvSpPr>
              <a:spLocks/>
            </p:cNvSpPr>
            <p:nvPr/>
          </p:nvSpPr>
          <p:spPr bwMode="auto">
            <a:xfrm>
              <a:off x="895350" y="3418418"/>
              <a:ext cx="2185988" cy="915459"/>
            </a:xfrm>
            <a:custGeom>
              <a:avLst/>
              <a:gdLst>
                <a:gd name="T0" fmla="*/ 0 w 1377"/>
                <a:gd name="T1" fmla="*/ 0 h 519"/>
                <a:gd name="T2" fmla="*/ 0 w 1377"/>
                <a:gd name="T3" fmla="*/ 334 h 519"/>
                <a:gd name="T4" fmla="*/ 0 w 1377"/>
                <a:gd name="T5" fmla="*/ 334 h 519"/>
                <a:gd name="T6" fmla="*/ 343 w 1377"/>
                <a:gd name="T7" fmla="*/ 424 h 519"/>
                <a:gd name="T8" fmla="*/ 691 w 1377"/>
                <a:gd name="T9" fmla="*/ 519 h 519"/>
                <a:gd name="T10" fmla="*/ 1034 w 1377"/>
                <a:gd name="T11" fmla="*/ 424 h 519"/>
                <a:gd name="T12" fmla="*/ 1377 w 1377"/>
                <a:gd name="T13" fmla="*/ 334 h 519"/>
                <a:gd name="T14" fmla="*/ 1377 w 1377"/>
                <a:gd name="T15" fmla="*/ 334 h 519"/>
                <a:gd name="T16" fmla="*/ 1377 w 1377"/>
                <a:gd name="T17" fmla="*/ 0 h 519"/>
                <a:gd name="T18" fmla="*/ 0 w 1377"/>
                <a:gd name="T19" fmla="*/ 0 h 5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77" h="519">
                  <a:moveTo>
                    <a:pt x="0" y="0"/>
                  </a:moveTo>
                  <a:lnTo>
                    <a:pt x="0" y="334"/>
                  </a:lnTo>
                  <a:lnTo>
                    <a:pt x="343" y="424"/>
                  </a:lnTo>
                  <a:lnTo>
                    <a:pt x="691" y="519"/>
                  </a:lnTo>
                  <a:lnTo>
                    <a:pt x="1034" y="424"/>
                  </a:lnTo>
                  <a:lnTo>
                    <a:pt x="1377" y="334"/>
                  </a:lnTo>
                  <a:lnTo>
                    <a:pt x="137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C4FA"/>
            </a:solidFill>
            <a:ln>
              <a:noFill/>
            </a:ln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1467190" y="3459207"/>
              <a:ext cx="1042308" cy="5950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700"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2880" dirty="0">
                  <a:solidFill>
                    <a:schemeClr val="bg1"/>
                  </a:solidFill>
                  <a:latin typeface="+mj-lt"/>
                </a:rPr>
                <a:t>25</a:t>
              </a:r>
              <a:r>
                <a:rPr lang="en-US" altLang="zh-CN" sz="2160" dirty="0">
                  <a:solidFill>
                    <a:schemeClr val="bg1"/>
                  </a:solidFill>
                  <a:latin typeface="+mj-lt"/>
                </a:rPr>
                <a:t>%</a:t>
              </a:r>
              <a:endParaRPr lang="zh-CN" altLang="en-US" sz="288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37324" y="1161046"/>
            <a:ext cx="714854" cy="237757"/>
            <a:chOff x="5311245" y="1290051"/>
            <a:chExt cx="794281" cy="264175"/>
          </a:xfrm>
        </p:grpSpPr>
        <p:sp>
          <p:nvSpPr>
            <p:cNvPr id="20662" name="Rectangle 144"/>
            <p:cNvSpPr>
              <a:spLocks noChangeArrowheads="1"/>
            </p:cNvSpPr>
            <p:nvPr/>
          </p:nvSpPr>
          <p:spPr bwMode="auto">
            <a:xfrm>
              <a:off x="5803901" y="1363487"/>
              <a:ext cx="301625" cy="144639"/>
            </a:xfrm>
            <a:prstGeom prst="rect">
              <a:avLst/>
            </a:prstGeom>
            <a:solidFill>
              <a:srgbClr val="54A9EA"/>
            </a:solidFill>
            <a:ln>
              <a:noFill/>
            </a:ln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273" name="TextBox 272"/>
            <p:cNvSpPr txBox="1"/>
            <p:nvPr/>
          </p:nvSpPr>
          <p:spPr bwMode="auto">
            <a:xfrm>
              <a:off x="5311245" y="1290051"/>
              <a:ext cx="438866" cy="2641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945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01</a:t>
              </a:r>
              <a:endParaRPr lang="zh-CN" altLang="en-US" sz="945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29856" y="1161046"/>
            <a:ext cx="706744" cy="237757"/>
            <a:chOff x="6525169" y="1290051"/>
            <a:chExt cx="785270" cy="264175"/>
          </a:xfrm>
        </p:grpSpPr>
        <p:sp>
          <p:nvSpPr>
            <p:cNvPr id="20663" name="Rectangle 145"/>
            <p:cNvSpPr>
              <a:spLocks noChangeArrowheads="1"/>
            </p:cNvSpPr>
            <p:nvPr/>
          </p:nvSpPr>
          <p:spPr bwMode="auto">
            <a:xfrm>
              <a:off x="7015164" y="1363487"/>
              <a:ext cx="295275" cy="144639"/>
            </a:xfrm>
            <a:prstGeom prst="rect">
              <a:avLst/>
            </a:prstGeom>
            <a:solidFill>
              <a:srgbClr val="7EC4FA"/>
            </a:solidFill>
            <a:ln>
              <a:noFill/>
            </a:ln>
          </p:spPr>
          <p:txBody>
            <a:bodyPr/>
            <a:lstStyle/>
            <a:p>
              <a:endParaRPr lang="zh-CN" altLang="en-US" sz="1215">
                <a:latin typeface="+mj-lt"/>
              </a:endParaRPr>
            </a:p>
          </p:txBody>
        </p:sp>
        <p:sp>
          <p:nvSpPr>
            <p:cNvPr id="274" name="TextBox 273"/>
            <p:cNvSpPr txBox="1"/>
            <p:nvPr/>
          </p:nvSpPr>
          <p:spPr bwMode="auto">
            <a:xfrm>
              <a:off x="6525169" y="1290051"/>
              <a:ext cx="438866" cy="2641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945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02</a:t>
              </a:r>
              <a:endParaRPr lang="zh-CN" altLang="en-US" sz="945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72501" y="1593851"/>
            <a:ext cx="4415629" cy="2566202"/>
            <a:chOff x="3350334" y="1770946"/>
            <a:chExt cx="4906254" cy="2851336"/>
          </a:xfrm>
        </p:grpSpPr>
        <p:cxnSp>
          <p:nvCxnSpPr>
            <p:cNvPr id="277" name="直接连接符 276"/>
            <p:cNvCxnSpPr/>
            <p:nvPr/>
          </p:nvCxnSpPr>
          <p:spPr>
            <a:xfrm>
              <a:off x="4490764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78" name="直接连接符 277"/>
            <p:cNvCxnSpPr/>
            <p:nvPr/>
          </p:nvCxnSpPr>
          <p:spPr>
            <a:xfrm>
              <a:off x="4736206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0" name="直接连接符 279"/>
            <p:cNvCxnSpPr/>
            <p:nvPr/>
          </p:nvCxnSpPr>
          <p:spPr>
            <a:xfrm>
              <a:off x="522709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1" name="直接连接符 280"/>
            <p:cNvCxnSpPr/>
            <p:nvPr/>
          </p:nvCxnSpPr>
          <p:spPr>
            <a:xfrm>
              <a:off x="547253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2" name="直接连接符 281"/>
            <p:cNvCxnSpPr/>
            <p:nvPr/>
          </p:nvCxnSpPr>
          <p:spPr>
            <a:xfrm>
              <a:off x="5717974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3" name="直接连接符 282"/>
            <p:cNvCxnSpPr/>
            <p:nvPr/>
          </p:nvCxnSpPr>
          <p:spPr>
            <a:xfrm>
              <a:off x="4981648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4" name="直接连接符 283"/>
            <p:cNvCxnSpPr/>
            <p:nvPr/>
          </p:nvCxnSpPr>
          <p:spPr>
            <a:xfrm>
              <a:off x="5963416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5" name="直接连接符 284"/>
            <p:cNvCxnSpPr/>
            <p:nvPr/>
          </p:nvCxnSpPr>
          <p:spPr>
            <a:xfrm>
              <a:off x="6208858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6" name="直接连接符 285"/>
            <p:cNvCxnSpPr/>
            <p:nvPr/>
          </p:nvCxnSpPr>
          <p:spPr>
            <a:xfrm>
              <a:off x="669974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7" name="直接连接符 286"/>
            <p:cNvCxnSpPr/>
            <p:nvPr/>
          </p:nvCxnSpPr>
          <p:spPr>
            <a:xfrm>
              <a:off x="6945184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8" name="直接连接符 287"/>
            <p:cNvCxnSpPr/>
            <p:nvPr/>
          </p:nvCxnSpPr>
          <p:spPr>
            <a:xfrm>
              <a:off x="7190626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89" name="直接连接符 288"/>
            <p:cNvCxnSpPr/>
            <p:nvPr/>
          </p:nvCxnSpPr>
          <p:spPr>
            <a:xfrm>
              <a:off x="645430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0" name="直接连接符 289"/>
            <p:cNvCxnSpPr/>
            <p:nvPr/>
          </p:nvCxnSpPr>
          <p:spPr>
            <a:xfrm>
              <a:off x="768151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1" name="直接连接符 290"/>
            <p:cNvCxnSpPr/>
            <p:nvPr/>
          </p:nvCxnSpPr>
          <p:spPr>
            <a:xfrm>
              <a:off x="792695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2" name="直接连接符 291"/>
            <p:cNvCxnSpPr/>
            <p:nvPr/>
          </p:nvCxnSpPr>
          <p:spPr>
            <a:xfrm>
              <a:off x="8172400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293" name="直接连接符 292"/>
            <p:cNvCxnSpPr/>
            <p:nvPr/>
          </p:nvCxnSpPr>
          <p:spPr>
            <a:xfrm>
              <a:off x="7436068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sp>
          <p:nvSpPr>
            <p:cNvPr id="20695" name="Rectangle 177"/>
            <p:cNvSpPr>
              <a:spLocks noChangeArrowheads="1"/>
            </p:cNvSpPr>
            <p:nvPr/>
          </p:nvSpPr>
          <p:spPr bwMode="auto">
            <a:xfrm>
              <a:off x="4241800" y="3291418"/>
              <a:ext cx="4014788" cy="54681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>
                <a:latin typeface="+mj-lt"/>
              </a:endParaRPr>
            </a:p>
          </p:txBody>
        </p:sp>
        <p:sp>
          <p:nvSpPr>
            <p:cNvPr id="20709" name="Freeform 191"/>
            <p:cNvSpPr>
              <a:spLocks/>
            </p:cNvSpPr>
            <p:nvPr/>
          </p:nvSpPr>
          <p:spPr bwMode="auto">
            <a:xfrm>
              <a:off x="4808538" y="1889126"/>
              <a:ext cx="3354388" cy="1425222"/>
            </a:xfrm>
            <a:custGeom>
              <a:avLst/>
              <a:gdLst>
                <a:gd name="T0" fmla="*/ 2032 w 2113"/>
                <a:gd name="T1" fmla="*/ 736 h 808"/>
                <a:gd name="T2" fmla="*/ 1982 w 2113"/>
                <a:gd name="T3" fmla="*/ 736 h 808"/>
                <a:gd name="T4" fmla="*/ 1923 w 2113"/>
                <a:gd name="T5" fmla="*/ 587 h 808"/>
                <a:gd name="T6" fmla="*/ 1878 w 2113"/>
                <a:gd name="T7" fmla="*/ 601 h 808"/>
                <a:gd name="T8" fmla="*/ 1819 w 2113"/>
                <a:gd name="T9" fmla="*/ 556 h 808"/>
                <a:gd name="T10" fmla="*/ 1774 w 2113"/>
                <a:gd name="T11" fmla="*/ 447 h 808"/>
                <a:gd name="T12" fmla="*/ 1720 w 2113"/>
                <a:gd name="T13" fmla="*/ 357 h 808"/>
                <a:gd name="T14" fmla="*/ 1679 w 2113"/>
                <a:gd name="T15" fmla="*/ 217 h 808"/>
                <a:gd name="T16" fmla="*/ 1652 w 2113"/>
                <a:gd name="T17" fmla="*/ 217 h 808"/>
                <a:gd name="T18" fmla="*/ 1625 w 2113"/>
                <a:gd name="T19" fmla="*/ 199 h 808"/>
                <a:gd name="T20" fmla="*/ 1517 w 2113"/>
                <a:gd name="T21" fmla="*/ 0 h 808"/>
                <a:gd name="T22" fmla="*/ 1449 w 2113"/>
                <a:gd name="T23" fmla="*/ 82 h 808"/>
                <a:gd name="T24" fmla="*/ 1363 w 2113"/>
                <a:gd name="T25" fmla="*/ 158 h 808"/>
                <a:gd name="T26" fmla="*/ 1278 w 2113"/>
                <a:gd name="T27" fmla="*/ 181 h 808"/>
                <a:gd name="T28" fmla="*/ 1219 w 2113"/>
                <a:gd name="T29" fmla="*/ 194 h 808"/>
                <a:gd name="T30" fmla="*/ 1147 w 2113"/>
                <a:gd name="T31" fmla="*/ 208 h 808"/>
                <a:gd name="T32" fmla="*/ 1101 w 2113"/>
                <a:gd name="T33" fmla="*/ 398 h 808"/>
                <a:gd name="T34" fmla="*/ 1043 w 2113"/>
                <a:gd name="T35" fmla="*/ 398 h 808"/>
                <a:gd name="T36" fmla="*/ 1002 w 2113"/>
                <a:gd name="T37" fmla="*/ 389 h 808"/>
                <a:gd name="T38" fmla="*/ 966 w 2113"/>
                <a:gd name="T39" fmla="*/ 416 h 808"/>
                <a:gd name="T40" fmla="*/ 907 w 2113"/>
                <a:gd name="T41" fmla="*/ 407 h 808"/>
                <a:gd name="T42" fmla="*/ 862 w 2113"/>
                <a:gd name="T43" fmla="*/ 411 h 808"/>
                <a:gd name="T44" fmla="*/ 808 w 2113"/>
                <a:gd name="T45" fmla="*/ 506 h 808"/>
                <a:gd name="T46" fmla="*/ 722 w 2113"/>
                <a:gd name="T47" fmla="*/ 655 h 808"/>
                <a:gd name="T48" fmla="*/ 645 w 2113"/>
                <a:gd name="T49" fmla="*/ 547 h 808"/>
                <a:gd name="T50" fmla="*/ 555 w 2113"/>
                <a:gd name="T51" fmla="*/ 370 h 808"/>
                <a:gd name="T52" fmla="*/ 487 w 2113"/>
                <a:gd name="T53" fmla="*/ 393 h 808"/>
                <a:gd name="T54" fmla="*/ 424 w 2113"/>
                <a:gd name="T55" fmla="*/ 438 h 808"/>
                <a:gd name="T56" fmla="*/ 357 w 2113"/>
                <a:gd name="T57" fmla="*/ 601 h 808"/>
                <a:gd name="T58" fmla="*/ 320 w 2113"/>
                <a:gd name="T59" fmla="*/ 687 h 808"/>
                <a:gd name="T60" fmla="*/ 275 w 2113"/>
                <a:gd name="T61" fmla="*/ 709 h 808"/>
                <a:gd name="T62" fmla="*/ 226 w 2113"/>
                <a:gd name="T63" fmla="*/ 714 h 808"/>
                <a:gd name="T64" fmla="*/ 167 w 2113"/>
                <a:gd name="T65" fmla="*/ 736 h 808"/>
                <a:gd name="T66" fmla="*/ 126 w 2113"/>
                <a:gd name="T67" fmla="*/ 736 h 808"/>
                <a:gd name="T68" fmla="*/ 77 w 2113"/>
                <a:gd name="T69" fmla="*/ 736 h 808"/>
                <a:gd name="T70" fmla="*/ 0 w 2113"/>
                <a:gd name="T71" fmla="*/ 808 h 808"/>
                <a:gd name="T72" fmla="*/ 149 w 2113"/>
                <a:gd name="T73" fmla="*/ 808 h 808"/>
                <a:gd name="T74" fmla="*/ 758 w 2113"/>
                <a:gd name="T75" fmla="*/ 808 h 808"/>
                <a:gd name="T76" fmla="*/ 1973 w 2113"/>
                <a:gd name="T77" fmla="*/ 808 h 808"/>
                <a:gd name="T78" fmla="*/ 2059 w 2113"/>
                <a:gd name="T79" fmla="*/ 736 h 80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13" h="808">
                  <a:moveTo>
                    <a:pt x="2059" y="736"/>
                  </a:moveTo>
                  <a:lnTo>
                    <a:pt x="2032" y="736"/>
                  </a:lnTo>
                  <a:lnTo>
                    <a:pt x="2000" y="714"/>
                  </a:lnTo>
                  <a:lnTo>
                    <a:pt x="1982" y="736"/>
                  </a:lnTo>
                  <a:lnTo>
                    <a:pt x="1968" y="781"/>
                  </a:lnTo>
                  <a:lnTo>
                    <a:pt x="1923" y="587"/>
                  </a:lnTo>
                  <a:lnTo>
                    <a:pt x="1887" y="641"/>
                  </a:lnTo>
                  <a:lnTo>
                    <a:pt x="1878" y="601"/>
                  </a:lnTo>
                  <a:lnTo>
                    <a:pt x="1860" y="650"/>
                  </a:lnTo>
                  <a:lnTo>
                    <a:pt x="1819" y="556"/>
                  </a:lnTo>
                  <a:lnTo>
                    <a:pt x="1783" y="578"/>
                  </a:lnTo>
                  <a:lnTo>
                    <a:pt x="1774" y="447"/>
                  </a:lnTo>
                  <a:lnTo>
                    <a:pt x="1752" y="470"/>
                  </a:lnTo>
                  <a:lnTo>
                    <a:pt x="1720" y="357"/>
                  </a:lnTo>
                  <a:lnTo>
                    <a:pt x="1697" y="393"/>
                  </a:lnTo>
                  <a:lnTo>
                    <a:pt x="1679" y="217"/>
                  </a:lnTo>
                  <a:lnTo>
                    <a:pt x="1661" y="267"/>
                  </a:lnTo>
                  <a:lnTo>
                    <a:pt x="1652" y="217"/>
                  </a:lnTo>
                  <a:lnTo>
                    <a:pt x="1634" y="249"/>
                  </a:lnTo>
                  <a:lnTo>
                    <a:pt x="1625" y="199"/>
                  </a:lnTo>
                  <a:lnTo>
                    <a:pt x="1571" y="194"/>
                  </a:lnTo>
                  <a:lnTo>
                    <a:pt x="1517" y="0"/>
                  </a:lnTo>
                  <a:lnTo>
                    <a:pt x="1472" y="149"/>
                  </a:lnTo>
                  <a:lnTo>
                    <a:pt x="1449" y="82"/>
                  </a:lnTo>
                  <a:lnTo>
                    <a:pt x="1413" y="131"/>
                  </a:lnTo>
                  <a:lnTo>
                    <a:pt x="1363" y="158"/>
                  </a:lnTo>
                  <a:lnTo>
                    <a:pt x="1323" y="14"/>
                  </a:lnTo>
                  <a:lnTo>
                    <a:pt x="1278" y="181"/>
                  </a:lnTo>
                  <a:lnTo>
                    <a:pt x="1260" y="100"/>
                  </a:lnTo>
                  <a:lnTo>
                    <a:pt x="1219" y="194"/>
                  </a:lnTo>
                  <a:lnTo>
                    <a:pt x="1196" y="167"/>
                  </a:lnTo>
                  <a:lnTo>
                    <a:pt x="1147" y="208"/>
                  </a:lnTo>
                  <a:lnTo>
                    <a:pt x="1124" y="289"/>
                  </a:lnTo>
                  <a:lnTo>
                    <a:pt x="1101" y="398"/>
                  </a:lnTo>
                  <a:lnTo>
                    <a:pt x="1065" y="262"/>
                  </a:lnTo>
                  <a:lnTo>
                    <a:pt x="1043" y="398"/>
                  </a:lnTo>
                  <a:lnTo>
                    <a:pt x="1020" y="330"/>
                  </a:lnTo>
                  <a:lnTo>
                    <a:pt x="1002" y="389"/>
                  </a:lnTo>
                  <a:lnTo>
                    <a:pt x="984" y="370"/>
                  </a:lnTo>
                  <a:lnTo>
                    <a:pt x="966" y="416"/>
                  </a:lnTo>
                  <a:lnTo>
                    <a:pt x="948" y="370"/>
                  </a:lnTo>
                  <a:lnTo>
                    <a:pt x="907" y="407"/>
                  </a:lnTo>
                  <a:lnTo>
                    <a:pt x="880" y="393"/>
                  </a:lnTo>
                  <a:lnTo>
                    <a:pt x="862" y="411"/>
                  </a:lnTo>
                  <a:lnTo>
                    <a:pt x="817" y="438"/>
                  </a:lnTo>
                  <a:lnTo>
                    <a:pt x="808" y="506"/>
                  </a:lnTo>
                  <a:lnTo>
                    <a:pt x="754" y="601"/>
                  </a:lnTo>
                  <a:lnTo>
                    <a:pt x="722" y="655"/>
                  </a:lnTo>
                  <a:lnTo>
                    <a:pt x="704" y="587"/>
                  </a:lnTo>
                  <a:lnTo>
                    <a:pt x="645" y="547"/>
                  </a:lnTo>
                  <a:lnTo>
                    <a:pt x="573" y="416"/>
                  </a:lnTo>
                  <a:lnTo>
                    <a:pt x="555" y="370"/>
                  </a:lnTo>
                  <a:lnTo>
                    <a:pt x="515" y="407"/>
                  </a:lnTo>
                  <a:lnTo>
                    <a:pt x="487" y="393"/>
                  </a:lnTo>
                  <a:lnTo>
                    <a:pt x="465" y="411"/>
                  </a:lnTo>
                  <a:lnTo>
                    <a:pt x="424" y="438"/>
                  </a:lnTo>
                  <a:lnTo>
                    <a:pt x="411" y="506"/>
                  </a:lnTo>
                  <a:lnTo>
                    <a:pt x="357" y="601"/>
                  </a:lnTo>
                  <a:lnTo>
                    <a:pt x="325" y="655"/>
                  </a:lnTo>
                  <a:lnTo>
                    <a:pt x="320" y="687"/>
                  </a:lnTo>
                  <a:lnTo>
                    <a:pt x="298" y="709"/>
                  </a:lnTo>
                  <a:lnTo>
                    <a:pt x="275" y="709"/>
                  </a:lnTo>
                  <a:lnTo>
                    <a:pt x="244" y="736"/>
                  </a:lnTo>
                  <a:lnTo>
                    <a:pt x="226" y="714"/>
                  </a:lnTo>
                  <a:lnTo>
                    <a:pt x="194" y="736"/>
                  </a:lnTo>
                  <a:lnTo>
                    <a:pt x="167" y="736"/>
                  </a:lnTo>
                  <a:lnTo>
                    <a:pt x="140" y="777"/>
                  </a:lnTo>
                  <a:lnTo>
                    <a:pt x="126" y="736"/>
                  </a:lnTo>
                  <a:lnTo>
                    <a:pt x="108" y="714"/>
                  </a:lnTo>
                  <a:lnTo>
                    <a:pt x="77" y="736"/>
                  </a:lnTo>
                  <a:lnTo>
                    <a:pt x="50" y="736"/>
                  </a:lnTo>
                  <a:lnTo>
                    <a:pt x="0" y="808"/>
                  </a:lnTo>
                  <a:lnTo>
                    <a:pt x="117" y="808"/>
                  </a:lnTo>
                  <a:lnTo>
                    <a:pt x="149" y="808"/>
                  </a:lnTo>
                  <a:lnTo>
                    <a:pt x="510" y="808"/>
                  </a:lnTo>
                  <a:lnTo>
                    <a:pt x="758" y="808"/>
                  </a:lnTo>
                  <a:lnTo>
                    <a:pt x="1959" y="808"/>
                  </a:lnTo>
                  <a:lnTo>
                    <a:pt x="1973" y="808"/>
                  </a:lnTo>
                  <a:lnTo>
                    <a:pt x="2113" y="808"/>
                  </a:lnTo>
                  <a:lnTo>
                    <a:pt x="2059" y="736"/>
                  </a:lnTo>
                  <a:close/>
                </a:path>
              </a:pathLst>
            </a:custGeom>
            <a:solidFill>
              <a:srgbClr val="54A9EA"/>
            </a:solidFill>
            <a:ln>
              <a:noFill/>
            </a:ln>
          </p:spPr>
          <p:txBody>
            <a:bodyPr/>
            <a:lstStyle/>
            <a:p>
              <a:endParaRPr lang="zh-CN" altLang="en-US" sz="2000">
                <a:latin typeface="+mj-lt"/>
              </a:endParaRPr>
            </a:p>
          </p:txBody>
        </p:sp>
        <p:sp>
          <p:nvSpPr>
            <p:cNvPr id="20710" name="Freeform 192"/>
            <p:cNvSpPr>
              <a:spLocks/>
            </p:cNvSpPr>
            <p:nvPr/>
          </p:nvSpPr>
          <p:spPr bwMode="auto">
            <a:xfrm>
              <a:off x="4241800" y="3314348"/>
              <a:ext cx="2020888" cy="756709"/>
            </a:xfrm>
            <a:custGeom>
              <a:avLst/>
              <a:gdLst>
                <a:gd name="T0" fmla="*/ 668 w 1273"/>
                <a:gd name="T1" fmla="*/ 0 h 429"/>
                <a:gd name="T2" fmla="*/ 574 w 1273"/>
                <a:gd name="T3" fmla="*/ 0 h 429"/>
                <a:gd name="T4" fmla="*/ 0 w 1273"/>
                <a:gd name="T5" fmla="*/ 0 h 429"/>
                <a:gd name="T6" fmla="*/ 36 w 1273"/>
                <a:gd name="T7" fmla="*/ 27 h 429"/>
                <a:gd name="T8" fmla="*/ 86 w 1273"/>
                <a:gd name="T9" fmla="*/ 95 h 429"/>
                <a:gd name="T10" fmla="*/ 131 w 1273"/>
                <a:gd name="T11" fmla="*/ 59 h 429"/>
                <a:gd name="T12" fmla="*/ 140 w 1273"/>
                <a:gd name="T13" fmla="*/ 95 h 429"/>
                <a:gd name="T14" fmla="*/ 194 w 1273"/>
                <a:gd name="T15" fmla="*/ 118 h 429"/>
                <a:gd name="T16" fmla="*/ 217 w 1273"/>
                <a:gd name="T17" fmla="*/ 163 h 429"/>
                <a:gd name="T18" fmla="*/ 276 w 1273"/>
                <a:gd name="T19" fmla="*/ 176 h 429"/>
                <a:gd name="T20" fmla="*/ 321 w 1273"/>
                <a:gd name="T21" fmla="*/ 127 h 429"/>
                <a:gd name="T22" fmla="*/ 379 w 1273"/>
                <a:gd name="T23" fmla="*/ 186 h 429"/>
                <a:gd name="T24" fmla="*/ 438 w 1273"/>
                <a:gd name="T25" fmla="*/ 149 h 429"/>
                <a:gd name="T26" fmla="*/ 497 w 1273"/>
                <a:gd name="T27" fmla="*/ 131 h 429"/>
                <a:gd name="T28" fmla="*/ 542 w 1273"/>
                <a:gd name="T29" fmla="*/ 154 h 429"/>
                <a:gd name="T30" fmla="*/ 587 w 1273"/>
                <a:gd name="T31" fmla="*/ 95 h 429"/>
                <a:gd name="T32" fmla="*/ 614 w 1273"/>
                <a:gd name="T33" fmla="*/ 64 h 429"/>
                <a:gd name="T34" fmla="*/ 632 w 1273"/>
                <a:gd name="T35" fmla="*/ 109 h 429"/>
                <a:gd name="T36" fmla="*/ 650 w 1273"/>
                <a:gd name="T37" fmla="*/ 100 h 429"/>
                <a:gd name="T38" fmla="*/ 659 w 1273"/>
                <a:gd name="T39" fmla="*/ 163 h 429"/>
                <a:gd name="T40" fmla="*/ 673 w 1273"/>
                <a:gd name="T41" fmla="*/ 204 h 429"/>
                <a:gd name="T42" fmla="*/ 695 w 1273"/>
                <a:gd name="T43" fmla="*/ 195 h 429"/>
                <a:gd name="T44" fmla="*/ 705 w 1273"/>
                <a:gd name="T45" fmla="*/ 244 h 429"/>
                <a:gd name="T46" fmla="*/ 718 w 1273"/>
                <a:gd name="T47" fmla="*/ 267 h 429"/>
                <a:gd name="T48" fmla="*/ 732 w 1273"/>
                <a:gd name="T49" fmla="*/ 307 h 429"/>
                <a:gd name="T50" fmla="*/ 745 w 1273"/>
                <a:gd name="T51" fmla="*/ 271 h 429"/>
                <a:gd name="T52" fmla="*/ 750 w 1273"/>
                <a:gd name="T53" fmla="*/ 316 h 429"/>
                <a:gd name="T54" fmla="*/ 772 w 1273"/>
                <a:gd name="T55" fmla="*/ 380 h 429"/>
                <a:gd name="T56" fmla="*/ 786 w 1273"/>
                <a:gd name="T57" fmla="*/ 348 h 429"/>
                <a:gd name="T58" fmla="*/ 822 w 1273"/>
                <a:gd name="T59" fmla="*/ 398 h 429"/>
                <a:gd name="T60" fmla="*/ 844 w 1273"/>
                <a:gd name="T61" fmla="*/ 429 h 429"/>
                <a:gd name="T62" fmla="*/ 858 w 1273"/>
                <a:gd name="T63" fmla="*/ 402 h 429"/>
                <a:gd name="T64" fmla="*/ 881 w 1273"/>
                <a:gd name="T65" fmla="*/ 384 h 429"/>
                <a:gd name="T66" fmla="*/ 903 w 1273"/>
                <a:gd name="T67" fmla="*/ 375 h 429"/>
                <a:gd name="T68" fmla="*/ 912 w 1273"/>
                <a:gd name="T69" fmla="*/ 357 h 429"/>
                <a:gd name="T70" fmla="*/ 948 w 1273"/>
                <a:gd name="T71" fmla="*/ 393 h 429"/>
                <a:gd name="T72" fmla="*/ 962 w 1273"/>
                <a:gd name="T73" fmla="*/ 335 h 429"/>
                <a:gd name="T74" fmla="*/ 980 w 1273"/>
                <a:gd name="T75" fmla="*/ 362 h 429"/>
                <a:gd name="T76" fmla="*/ 998 w 1273"/>
                <a:gd name="T77" fmla="*/ 339 h 429"/>
                <a:gd name="T78" fmla="*/ 1012 w 1273"/>
                <a:gd name="T79" fmla="*/ 312 h 429"/>
                <a:gd name="T80" fmla="*/ 1030 w 1273"/>
                <a:gd name="T81" fmla="*/ 312 h 429"/>
                <a:gd name="T82" fmla="*/ 1048 w 1273"/>
                <a:gd name="T83" fmla="*/ 244 h 429"/>
                <a:gd name="T84" fmla="*/ 1102 w 1273"/>
                <a:gd name="T85" fmla="*/ 208 h 429"/>
                <a:gd name="T86" fmla="*/ 1147 w 1273"/>
                <a:gd name="T87" fmla="*/ 244 h 429"/>
                <a:gd name="T88" fmla="*/ 1192 w 1273"/>
                <a:gd name="T89" fmla="*/ 154 h 429"/>
                <a:gd name="T90" fmla="*/ 1273 w 1273"/>
                <a:gd name="T91" fmla="*/ 0 h 429"/>
                <a:gd name="T92" fmla="*/ 668 w 1273"/>
                <a:gd name="T93" fmla="*/ 0 h 42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73" h="429">
                  <a:moveTo>
                    <a:pt x="668" y="0"/>
                  </a:moveTo>
                  <a:lnTo>
                    <a:pt x="574" y="0"/>
                  </a:lnTo>
                  <a:lnTo>
                    <a:pt x="0" y="0"/>
                  </a:lnTo>
                  <a:lnTo>
                    <a:pt x="36" y="27"/>
                  </a:lnTo>
                  <a:lnTo>
                    <a:pt x="86" y="95"/>
                  </a:lnTo>
                  <a:lnTo>
                    <a:pt x="131" y="59"/>
                  </a:lnTo>
                  <a:lnTo>
                    <a:pt x="140" y="95"/>
                  </a:lnTo>
                  <a:lnTo>
                    <a:pt x="194" y="118"/>
                  </a:lnTo>
                  <a:lnTo>
                    <a:pt x="217" y="163"/>
                  </a:lnTo>
                  <a:lnTo>
                    <a:pt x="276" y="176"/>
                  </a:lnTo>
                  <a:lnTo>
                    <a:pt x="321" y="127"/>
                  </a:lnTo>
                  <a:lnTo>
                    <a:pt x="379" y="186"/>
                  </a:lnTo>
                  <a:lnTo>
                    <a:pt x="438" y="149"/>
                  </a:lnTo>
                  <a:lnTo>
                    <a:pt x="497" y="131"/>
                  </a:lnTo>
                  <a:lnTo>
                    <a:pt x="542" y="154"/>
                  </a:lnTo>
                  <a:lnTo>
                    <a:pt x="587" y="95"/>
                  </a:lnTo>
                  <a:lnTo>
                    <a:pt x="614" y="64"/>
                  </a:lnTo>
                  <a:lnTo>
                    <a:pt x="632" y="109"/>
                  </a:lnTo>
                  <a:lnTo>
                    <a:pt x="650" y="100"/>
                  </a:lnTo>
                  <a:lnTo>
                    <a:pt x="659" y="163"/>
                  </a:lnTo>
                  <a:lnTo>
                    <a:pt x="673" y="204"/>
                  </a:lnTo>
                  <a:lnTo>
                    <a:pt x="695" y="195"/>
                  </a:lnTo>
                  <a:lnTo>
                    <a:pt x="705" y="244"/>
                  </a:lnTo>
                  <a:lnTo>
                    <a:pt x="718" y="267"/>
                  </a:lnTo>
                  <a:lnTo>
                    <a:pt x="732" y="307"/>
                  </a:lnTo>
                  <a:lnTo>
                    <a:pt x="745" y="271"/>
                  </a:lnTo>
                  <a:lnTo>
                    <a:pt x="750" y="316"/>
                  </a:lnTo>
                  <a:lnTo>
                    <a:pt x="772" y="380"/>
                  </a:lnTo>
                  <a:lnTo>
                    <a:pt x="786" y="348"/>
                  </a:lnTo>
                  <a:lnTo>
                    <a:pt x="822" y="398"/>
                  </a:lnTo>
                  <a:lnTo>
                    <a:pt x="844" y="429"/>
                  </a:lnTo>
                  <a:lnTo>
                    <a:pt x="858" y="402"/>
                  </a:lnTo>
                  <a:lnTo>
                    <a:pt x="881" y="384"/>
                  </a:lnTo>
                  <a:lnTo>
                    <a:pt x="903" y="375"/>
                  </a:lnTo>
                  <a:lnTo>
                    <a:pt x="912" y="357"/>
                  </a:lnTo>
                  <a:lnTo>
                    <a:pt x="948" y="393"/>
                  </a:lnTo>
                  <a:lnTo>
                    <a:pt x="962" y="335"/>
                  </a:lnTo>
                  <a:lnTo>
                    <a:pt x="980" y="362"/>
                  </a:lnTo>
                  <a:lnTo>
                    <a:pt x="998" y="339"/>
                  </a:lnTo>
                  <a:lnTo>
                    <a:pt x="1012" y="312"/>
                  </a:lnTo>
                  <a:lnTo>
                    <a:pt x="1030" y="312"/>
                  </a:lnTo>
                  <a:lnTo>
                    <a:pt x="1048" y="244"/>
                  </a:lnTo>
                  <a:lnTo>
                    <a:pt x="1102" y="208"/>
                  </a:lnTo>
                  <a:lnTo>
                    <a:pt x="1147" y="244"/>
                  </a:lnTo>
                  <a:lnTo>
                    <a:pt x="1192" y="154"/>
                  </a:lnTo>
                  <a:lnTo>
                    <a:pt x="1273" y="0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rgbClr val="7EC4FA"/>
            </a:solidFill>
            <a:ln>
              <a:noFill/>
            </a:ln>
          </p:spPr>
          <p:txBody>
            <a:bodyPr/>
            <a:lstStyle/>
            <a:p>
              <a:endParaRPr lang="zh-CN" altLang="en-US" sz="2000">
                <a:latin typeface="+mj-lt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4252942" y="1770946"/>
              <a:ext cx="0" cy="2707570"/>
            </a:xfrm>
            <a:prstGeom prst="line">
              <a:avLst/>
            </a:prstGeom>
            <a:solidFill>
              <a:srgbClr val="9C9C9C"/>
            </a:solidFill>
            <a:ln w="1905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sp>
          <p:nvSpPr>
            <p:cNvPr id="294" name="TextBox 293"/>
            <p:cNvSpPr txBox="1"/>
            <p:nvPr/>
          </p:nvSpPr>
          <p:spPr bwMode="auto">
            <a:xfrm>
              <a:off x="3366007" y="3032217"/>
              <a:ext cx="939360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Meeting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295" name="TextBox 294"/>
            <p:cNvSpPr txBox="1"/>
            <p:nvPr/>
          </p:nvSpPr>
          <p:spPr bwMode="auto">
            <a:xfrm>
              <a:off x="3426209" y="2793739"/>
              <a:ext cx="818957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Annual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296" name="TextBox 295"/>
            <p:cNvSpPr txBox="1"/>
            <p:nvPr/>
          </p:nvSpPr>
          <p:spPr bwMode="auto">
            <a:xfrm>
              <a:off x="3494960" y="2555262"/>
              <a:ext cx="681454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What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297" name="TextBox 296"/>
            <p:cNvSpPr txBox="1"/>
            <p:nvPr/>
          </p:nvSpPr>
          <p:spPr bwMode="auto">
            <a:xfrm>
              <a:off x="3408756" y="2316784"/>
              <a:ext cx="853867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Pricing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298" name="TextBox 297"/>
            <p:cNvSpPr txBox="1"/>
            <p:nvPr/>
          </p:nvSpPr>
          <p:spPr bwMode="auto">
            <a:xfrm>
              <a:off x="3444911" y="2078306"/>
              <a:ext cx="781553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Future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299" name="TextBox 298"/>
            <p:cNvSpPr txBox="1"/>
            <p:nvPr/>
          </p:nvSpPr>
          <p:spPr bwMode="auto">
            <a:xfrm>
              <a:off x="3350334" y="1839829"/>
              <a:ext cx="970708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Timeline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cxnSp>
          <p:nvCxnSpPr>
            <p:cNvPr id="304" name="直接连接符 303"/>
            <p:cNvCxnSpPr/>
            <p:nvPr/>
          </p:nvCxnSpPr>
          <p:spPr>
            <a:xfrm flipH="1">
              <a:off x="4126856" y="3143358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5" name="直接连接符 304"/>
            <p:cNvCxnSpPr/>
            <p:nvPr/>
          </p:nvCxnSpPr>
          <p:spPr>
            <a:xfrm flipH="1">
              <a:off x="4126856" y="2903988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6" name="直接连接符 305"/>
            <p:cNvCxnSpPr/>
            <p:nvPr/>
          </p:nvCxnSpPr>
          <p:spPr>
            <a:xfrm flipH="1">
              <a:off x="4126856" y="2664619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7" name="直接连接符 306"/>
            <p:cNvCxnSpPr/>
            <p:nvPr/>
          </p:nvCxnSpPr>
          <p:spPr>
            <a:xfrm flipH="1">
              <a:off x="4126856" y="2425250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8" name="直接连接符 307"/>
            <p:cNvCxnSpPr/>
            <p:nvPr/>
          </p:nvCxnSpPr>
          <p:spPr>
            <a:xfrm flipH="1">
              <a:off x="4126856" y="2185881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09" name="直接连接符 308"/>
            <p:cNvCxnSpPr/>
            <p:nvPr/>
          </p:nvCxnSpPr>
          <p:spPr>
            <a:xfrm flipH="1">
              <a:off x="4126856" y="1946512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1" name="直接连接符 310"/>
            <p:cNvCxnSpPr/>
            <p:nvPr/>
          </p:nvCxnSpPr>
          <p:spPr>
            <a:xfrm flipH="1">
              <a:off x="4126856" y="4462992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2" name="直接连接符 311"/>
            <p:cNvCxnSpPr/>
            <p:nvPr/>
          </p:nvCxnSpPr>
          <p:spPr>
            <a:xfrm flipH="1">
              <a:off x="4126856" y="4223623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3" name="直接连接符 312"/>
            <p:cNvCxnSpPr/>
            <p:nvPr/>
          </p:nvCxnSpPr>
          <p:spPr>
            <a:xfrm flipH="1">
              <a:off x="4126856" y="3984254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4" name="直接连接符 313"/>
            <p:cNvCxnSpPr/>
            <p:nvPr/>
          </p:nvCxnSpPr>
          <p:spPr>
            <a:xfrm flipH="1">
              <a:off x="4126856" y="3744886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cxnSp>
          <p:nvCxnSpPr>
            <p:cNvPr id="315" name="直接连接符 314"/>
            <p:cNvCxnSpPr/>
            <p:nvPr/>
          </p:nvCxnSpPr>
          <p:spPr>
            <a:xfrm flipH="1">
              <a:off x="4126856" y="3505517"/>
              <a:ext cx="127783" cy="0"/>
            </a:xfrm>
            <a:prstGeom prst="line">
              <a:avLst/>
            </a:prstGeom>
            <a:solidFill>
              <a:srgbClr val="9C9C9C"/>
            </a:solidFill>
            <a:ln w="952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</p:cxnSp>
        <p:sp>
          <p:nvSpPr>
            <p:cNvPr id="317" name="TextBox 316"/>
            <p:cNvSpPr txBox="1"/>
            <p:nvPr/>
          </p:nvSpPr>
          <p:spPr bwMode="auto">
            <a:xfrm>
              <a:off x="3350334" y="4348703"/>
              <a:ext cx="970708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Timeline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18" name="TextBox 317"/>
            <p:cNvSpPr txBox="1"/>
            <p:nvPr/>
          </p:nvSpPr>
          <p:spPr bwMode="auto">
            <a:xfrm>
              <a:off x="3444911" y="4110225"/>
              <a:ext cx="781553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Future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19" name="TextBox 318"/>
            <p:cNvSpPr txBox="1"/>
            <p:nvPr/>
          </p:nvSpPr>
          <p:spPr bwMode="auto">
            <a:xfrm>
              <a:off x="3408755" y="3871747"/>
              <a:ext cx="853867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Pricing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20" name="TextBox 319"/>
            <p:cNvSpPr txBox="1"/>
            <p:nvPr/>
          </p:nvSpPr>
          <p:spPr bwMode="auto">
            <a:xfrm>
              <a:off x="3494961" y="3633271"/>
              <a:ext cx="681454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What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21" name="TextBox 320"/>
            <p:cNvSpPr txBox="1"/>
            <p:nvPr/>
          </p:nvSpPr>
          <p:spPr bwMode="auto">
            <a:xfrm>
              <a:off x="3426208" y="3394792"/>
              <a:ext cx="818957" cy="2735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tr-TR" altLang="zh-CN" sz="1000" spc="27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微软雅黑" pitchFamily="34" charset="-122"/>
                  <a:cs typeface="Arial" pitchFamily="34" charset="0"/>
                </a:rPr>
                <a:t>Annual</a:t>
              </a:r>
              <a:endParaRPr lang="zh-CN" altLang="en-US" sz="1000" spc="27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60" name="TextBox 63"/>
          <p:cNvSpPr txBox="1"/>
          <p:nvPr/>
        </p:nvSpPr>
        <p:spPr>
          <a:xfrm>
            <a:off x="1018535" y="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Infographics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4244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等腰三角形 36"/>
          <p:cNvSpPr/>
          <p:nvPr/>
        </p:nvSpPr>
        <p:spPr bwMode="auto">
          <a:xfrm>
            <a:off x="3884611" y="2443638"/>
            <a:ext cx="1368558" cy="1182579"/>
          </a:xfrm>
          <a:custGeom>
            <a:avLst/>
            <a:gdLst/>
            <a:ahLst/>
            <a:cxnLst/>
            <a:rect l="l" t="t" r="r" b="b"/>
            <a:pathLst>
              <a:path w="1095615" h="961048">
                <a:moveTo>
                  <a:pt x="178526" y="0"/>
                </a:moveTo>
                <a:cubicBezTo>
                  <a:pt x="278720" y="82542"/>
                  <a:pt x="407363" y="130592"/>
                  <a:pt x="547229" y="130592"/>
                </a:cubicBezTo>
                <a:cubicBezTo>
                  <a:pt x="686636" y="130592"/>
                  <a:pt x="814895" y="82857"/>
                  <a:pt x="914952" y="810"/>
                </a:cubicBezTo>
                <a:lnTo>
                  <a:pt x="1095615" y="312297"/>
                </a:lnTo>
                <a:cubicBezTo>
                  <a:pt x="871706" y="397439"/>
                  <a:pt x="713331" y="614376"/>
                  <a:pt x="713331" y="868304"/>
                </a:cubicBezTo>
                <a:cubicBezTo>
                  <a:pt x="713331" y="899966"/>
                  <a:pt x="715794" y="931053"/>
                  <a:pt x="722681" y="961048"/>
                </a:cubicBezTo>
                <a:lnTo>
                  <a:pt x="371495" y="961048"/>
                </a:lnTo>
                <a:lnTo>
                  <a:pt x="381327" y="863513"/>
                </a:lnTo>
                <a:cubicBezTo>
                  <a:pt x="381327" y="609939"/>
                  <a:pt x="223393" y="393252"/>
                  <a:pt x="0" y="307803"/>
                </a:cubicBezTo>
                <a:close/>
              </a:path>
            </a:pathLst>
          </a:cu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215" kern="0">
              <a:solidFill>
                <a:prstClr val="white"/>
              </a:solidFill>
              <a:latin typeface="+mj-lt"/>
              <a:ea typeface="宋体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84713" y="689686"/>
            <a:ext cx="2366465" cy="2137628"/>
            <a:chOff x="3252792" y="766318"/>
            <a:chExt cx="2629405" cy="2375142"/>
          </a:xfrm>
        </p:grpSpPr>
        <p:sp>
          <p:nvSpPr>
            <p:cNvPr id="37" name="椭圆 5"/>
            <p:cNvSpPr/>
            <p:nvPr/>
          </p:nvSpPr>
          <p:spPr bwMode="auto">
            <a:xfrm>
              <a:off x="3252792" y="766318"/>
              <a:ext cx="2629405" cy="2375142"/>
            </a:xfrm>
            <a:custGeom>
              <a:avLst/>
              <a:gdLst/>
              <a:ahLst/>
              <a:cxnLst/>
              <a:rect l="l" t="t" r="r" b="b"/>
              <a:pathLst>
                <a:path w="2532508" h="2287660">
                  <a:moveTo>
                    <a:pt x="1266254" y="0"/>
                  </a:moveTo>
                  <a:cubicBezTo>
                    <a:pt x="1965587" y="0"/>
                    <a:pt x="2532508" y="566921"/>
                    <a:pt x="2532508" y="1266254"/>
                  </a:cubicBezTo>
                  <a:cubicBezTo>
                    <a:pt x="2532508" y="1686211"/>
                    <a:pt x="2328070" y="2058418"/>
                    <a:pt x="2012465" y="2287660"/>
                  </a:cubicBezTo>
                  <a:lnTo>
                    <a:pt x="1774621" y="1877585"/>
                  </a:lnTo>
                  <a:cubicBezTo>
                    <a:pt x="1952954" y="1733884"/>
                    <a:pt x="2064978" y="1513151"/>
                    <a:pt x="2064978" y="1266254"/>
                  </a:cubicBezTo>
                  <a:cubicBezTo>
                    <a:pt x="2064978" y="825131"/>
                    <a:pt x="1707377" y="467530"/>
                    <a:pt x="1266254" y="467530"/>
                  </a:cubicBezTo>
                  <a:cubicBezTo>
                    <a:pt x="825131" y="467530"/>
                    <a:pt x="467530" y="825131"/>
                    <a:pt x="467530" y="1266254"/>
                  </a:cubicBezTo>
                  <a:cubicBezTo>
                    <a:pt x="467530" y="1513151"/>
                    <a:pt x="579554" y="1733884"/>
                    <a:pt x="757887" y="1877585"/>
                  </a:cubicBezTo>
                  <a:lnTo>
                    <a:pt x="520044" y="2287660"/>
                  </a:lnTo>
                  <a:cubicBezTo>
                    <a:pt x="204439" y="2058418"/>
                    <a:pt x="0" y="1686211"/>
                    <a:pt x="0" y="1266254"/>
                  </a:cubicBezTo>
                  <a:cubicBezTo>
                    <a:pt x="0" y="566921"/>
                    <a:pt x="566921" y="0"/>
                    <a:pt x="1266254" y="0"/>
                  </a:cubicBezTo>
                  <a:close/>
                </a:path>
              </a:pathLst>
            </a:custGeom>
            <a:solidFill>
              <a:srgbClr val="54A9EA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600" kern="0">
                <a:solidFill>
                  <a:prstClr val="white"/>
                </a:solidFill>
                <a:latin typeface="+mj-lt"/>
                <a:ea typeface="宋体"/>
              </a:endParaRPr>
            </a:p>
          </p:txBody>
        </p:sp>
        <p:sp>
          <p:nvSpPr>
            <p:cNvPr id="39" name="TextBox 48"/>
            <p:cNvSpPr txBox="1">
              <a:spLocks noChangeArrowheads="1"/>
            </p:cNvSpPr>
            <p:nvPr/>
          </p:nvSpPr>
          <p:spPr bwMode="auto">
            <a:xfrm rot="18671010">
              <a:off x="5252988" y="2210148"/>
              <a:ext cx="801663" cy="376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+mj-lt"/>
                </a:rPr>
                <a:t>01</a:t>
              </a:r>
              <a:endParaRPr lang="zh-CN" altLang="en-US" sz="160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44" name="椭圆 22"/>
            <p:cNvSpPr/>
            <p:nvPr/>
          </p:nvSpPr>
          <p:spPr bwMode="auto">
            <a:xfrm>
              <a:off x="4243958" y="1436230"/>
              <a:ext cx="647073" cy="645551"/>
            </a:xfrm>
            <a:custGeom>
              <a:avLst/>
              <a:gdLst/>
              <a:ahLst/>
              <a:cxnLst/>
              <a:rect l="l" t="t" r="r" b="b"/>
              <a:pathLst>
                <a:path w="896114" h="896114">
                  <a:moveTo>
                    <a:pt x="331065" y="214073"/>
                  </a:moveTo>
                  <a:lnTo>
                    <a:pt x="331065" y="331065"/>
                  </a:lnTo>
                  <a:lnTo>
                    <a:pt x="214073" y="331065"/>
                  </a:lnTo>
                  <a:lnTo>
                    <a:pt x="214073" y="565048"/>
                  </a:lnTo>
                  <a:lnTo>
                    <a:pt x="331065" y="565048"/>
                  </a:lnTo>
                  <a:lnTo>
                    <a:pt x="331065" y="682040"/>
                  </a:lnTo>
                  <a:lnTo>
                    <a:pt x="565048" y="682040"/>
                  </a:lnTo>
                  <a:lnTo>
                    <a:pt x="565048" y="565048"/>
                  </a:lnTo>
                  <a:lnTo>
                    <a:pt x="682040" y="565048"/>
                  </a:lnTo>
                  <a:lnTo>
                    <a:pt x="682040" y="331065"/>
                  </a:lnTo>
                  <a:lnTo>
                    <a:pt x="565048" y="331065"/>
                  </a:lnTo>
                  <a:lnTo>
                    <a:pt x="565048" y="214073"/>
                  </a:lnTo>
                  <a:close/>
                  <a:moveTo>
                    <a:pt x="448057" y="0"/>
                  </a:moveTo>
                  <a:cubicBezTo>
                    <a:pt x="695512" y="0"/>
                    <a:pt x="896114" y="200602"/>
                    <a:pt x="896114" y="448057"/>
                  </a:cubicBezTo>
                  <a:cubicBezTo>
                    <a:pt x="896114" y="695512"/>
                    <a:pt x="695512" y="896114"/>
                    <a:pt x="448057" y="896114"/>
                  </a:cubicBezTo>
                  <a:cubicBezTo>
                    <a:pt x="200602" y="896114"/>
                    <a:pt x="0" y="695512"/>
                    <a:pt x="0" y="448057"/>
                  </a:cubicBezTo>
                  <a:cubicBezTo>
                    <a:pt x="0" y="200602"/>
                    <a:pt x="200602" y="0"/>
                    <a:pt x="448057" y="0"/>
                  </a:cubicBezTo>
                  <a:close/>
                </a:path>
              </a:pathLst>
            </a:custGeom>
            <a:pattFill prst="dkHorz">
              <a:fgClr>
                <a:srgbClr val="57646D"/>
              </a:fgClr>
              <a:bgClr>
                <a:sysClr val="window" lastClr="FFFFFF"/>
              </a:bgClr>
            </a:pattFill>
            <a:ln w="3175" cap="flat" cmpd="sng" algn="ctr">
              <a:solidFill>
                <a:srgbClr val="57646D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600" kern="0">
                <a:solidFill>
                  <a:prstClr val="white"/>
                </a:solidFill>
                <a:latin typeface="+mj-lt"/>
                <a:ea typeface="宋体"/>
              </a:endParaRPr>
            </a:p>
          </p:txBody>
        </p:sp>
        <p:sp>
          <p:nvSpPr>
            <p:cNvPr id="52" name="矩形 61"/>
            <p:cNvSpPr>
              <a:spLocks noChangeArrowheads="1"/>
            </p:cNvSpPr>
            <p:nvPr/>
          </p:nvSpPr>
          <p:spPr bwMode="auto">
            <a:xfrm>
              <a:off x="3996087" y="2217875"/>
              <a:ext cx="1106500" cy="376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tr-TR" altLang="zh-CN" sz="1600" b="1" dirty="0">
                  <a:solidFill>
                    <a:srgbClr val="595959"/>
                  </a:solidFill>
                  <a:latin typeface="+mj-lt"/>
                  <a:ea typeface="Batang" pitchFamily="18" charset="-127"/>
                </a:rPr>
                <a:t>Transport</a:t>
              </a:r>
              <a:endParaRPr lang="zh-CN" altLang="en-US" sz="1600" b="1" dirty="0">
                <a:solidFill>
                  <a:srgbClr val="595959"/>
                </a:solidFill>
                <a:latin typeface="+mj-lt"/>
                <a:ea typeface="Batang" pitchFamily="18" charset="-127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46076" y="2329592"/>
            <a:ext cx="2137628" cy="2436660"/>
            <a:chOff x="2209862" y="2588436"/>
            <a:chExt cx="2375142" cy="2707400"/>
          </a:xfrm>
        </p:grpSpPr>
        <p:sp>
          <p:nvSpPr>
            <p:cNvPr id="43" name="任意多边形 42"/>
            <p:cNvSpPr/>
            <p:nvPr/>
          </p:nvSpPr>
          <p:spPr bwMode="auto">
            <a:xfrm>
              <a:off x="3088360" y="3403335"/>
              <a:ext cx="808463" cy="397379"/>
            </a:xfrm>
            <a:custGeom>
              <a:avLst/>
              <a:gdLst>
                <a:gd name="connsiteX0" fmla="*/ 0 w 659607"/>
                <a:gd name="connsiteY0" fmla="*/ 323850 h 323850"/>
                <a:gd name="connsiteX1" fmla="*/ 266700 w 659607"/>
                <a:gd name="connsiteY1" fmla="*/ 159544 h 323850"/>
                <a:gd name="connsiteX2" fmla="*/ 307182 w 659607"/>
                <a:gd name="connsiteY2" fmla="*/ 219075 h 323850"/>
                <a:gd name="connsiteX3" fmla="*/ 659607 w 659607"/>
                <a:gd name="connsiteY3" fmla="*/ 0 h 323850"/>
                <a:gd name="connsiteX0" fmla="*/ 0 w 683419"/>
                <a:gd name="connsiteY0" fmla="*/ 335756 h 335756"/>
                <a:gd name="connsiteX1" fmla="*/ 290512 w 683419"/>
                <a:gd name="connsiteY1" fmla="*/ 159544 h 335756"/>
                <a:gd name="connsiteX2" fmla="*/ 330994 w 683419"/>
                <a:gd name="connsiteY2" fmla="*/ 219075 h 335756"/>
                <a:gd name="connsiteX3" fmla="*/ 683419 w 683419"/>
                <a:gd name="connsiteY3" fmla="*/ 0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3419" h="335756">
                  <a:moveTo>
                    <a:pt x="0" y="335756"/>
                  </a:moveTo>
                  <a:lnTo>
                    <a:pt x="290512" y="159544"/>
                  </a:lnTo>
                  <a:lnTo>
                    <a:pt x="330994" y="219075"/>
                  </a:lnTo>
                  <a:lnTo>
                    <a:pt x="683419" y="0"/>
                  </a:lnTo>
                </a:path>
              </a:pathLst>
            </a:custGeom>
            <a:noFill/>
            <a:ln w="22225" cap="flat" cmpd="sng" algn="ctr">
              <a:solidFill>
                <a:srgbClr val="57646D"/>
              </a:solidFill>
              <a:prstDash val="solid"/>
              <a:tailEnd type="stealth" w="sm" len="lg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600" kern="0">
                <a:solidFill>
                  <a:prstClr val="black"/>
                </a:solidFill>
                <a:latin typeface="+mj-lt"/>
                <a:ea typeface="宋体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209862" y="2588436"/>
              <a:ext cx="2375142" cy="2707400"/>
              <a:chOff x="2209862" y="2588436"/>
              <a:chExt cx="2375142" cy="2707400"/>
            </a:xfrm>
          </p:grpSpPr>
          <p:sp>
            <p:nvSpPr>
              <p:cNvPr id="35" name="椭圆 5"/>
              <p:cNvSpPr/>
              <p:nvPr/>
            </p:nvSpPr>
            <p:spPr bwMode="auto">
              <a:xfrm rot="14398930">
                <a:off x="2082731" y="2793563"/>
                <a:ext cx="2629404" cy="2375142"/>
              </a:xfrm>
              <a:custGeom>
                <a:avLst/>
                <a:gdLst/>
                <a:ahLst/>
                <a:cxnLst/>
                <a:rect l="l" t="t" r="r" b="b"/>
                <a:pathLst>
                  <a:path w="2532508" h="2287660">
                    <a:moveTo>
                      <a:pt x="1266254" y="0"/>
                    </a:moveTo>
                    <a:cubicBezTo>
                      <a:pt x="1965587" y="0"/>
                      <a:pt x="2532508" y="566921"/>
                      <a:pt x="2532508" y="1266254"/>
                    </a:cubicBezTo>
                    <a:cubicBezTo>
                      <a:pt x="2532508" y="1686211"/>
                      <a:pt x="2328070" y="2058418"/>
                      <a:pt x="2012465" y="2287660"/>
                    </a:cubicBezTo>
                    <a:lnTo>
                      <a:pt x="1774621" y="1877585"/>
                    </a:lnTo>
                    <a:cubicBezTo>
                      <a:pt x="1952954" y="1733884"/>
                      <a:pt x="2064978" y="1513151"/>
                      <a:pt x="2064978" y="1266254"/>
                    </a:cubicBezTo>
                    <a:cubicBezTo>
                      <a:pt x="2064978" y="825131"/>
                      <a:pt x="1707377" y="467530"/>
                      <a:pt x="1266254" y="467530"/>
                    </a:cubicBezTo>
                    <a:cubicBezTo>
                      <a:pt x="825131" y="467530"/>
                      <a:pt x="467530" y="825131"/>
                      <a:pt x="467530" y="1266254"/>
                    </a:cubicBezTo>
                    <a:cubicBezTo>
                      <a:pt x="467530" y="1513151"/>
                      <a:pt x="579554" y="1733884"/>
                      <a:pt x="757887" y="1877585"/>
                    </a:cubicBezTo>
                    <a:lnTo>
                      <a:pt x="520044" y="2287660"/>
                    </a:lnTo>
                    <a:cubicBezTo>
                      <a:pt x="204439" y="2058418"/>
                      <a:pt x="0" y="1686211"/>
                      <a:pt x="0" y="1266254"/>
                    </a:cubicBezTo>
                    <a:cubicBezTo>
                      <a:pt x="0" y="566921"/>
                      <a:pt x="566921" y="0"/>
                      <a:pt x="1266254" y="0"/>
                    </a:cubicBezTo>
                    <a:close/>
                  </a:path>
                </a:pathLst>
              </a:custGeom>
              <a:solidFill>
                <a:srgbClr val="7EC4FA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prstClr val="white"/>
                  </a:solidFill>
                  <a:latin typeface="+mj-lt"/>
                  <a:ea typeface="宋体"/>
                </a:endParaRPr>
              </a:p>
            </p:txBody>
          </p:sp>
          <p:sp>
            <p:nvSpPr>
              <p:cNvPr id="40" name="TextBox 49"/>
              <p:cNvSpPr txBox="1">
                <a:spLocks noChangeArrowheads="1"/>
              </p:cNvSpPr>
              <p:nvPr/>
            </p:nvSpPr>
            <p:spPr bwMode="auto">
              <a:xfrm>
                <a:off x="3129341" y="2588436"/>
                <a:ext cx="828044" cy="376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en-US" altLang="zh-CN" sz="1600" dirty="0">
                    <a:solidFill>
                      <a:srgbClr val="FFFFFF"/>
                    </a:solidFill>
                    <a:latin typeface="+mj-lt"/>
                  </a:rPr>
                  <a:t>02</a:t>
                </a:r>
                <a:endParaRPr lang="zh-CN" altLang="en-US" sz="1600">
                  <a:solidFill>
                    <a:srgbClr val="FFFFFF"/>
                  </a:solidFill>
                  <a:latin typeface="+mj-lt"/>
                </a:endParaRPr>
              </a:p>
            </p:txBody>
          </p:sp>
          <p:sp>
            <p:nvSpPr>
              <p:cNvPr id="42" name="矩形 6"/>
              <p:cNvSpPr/>
              <p:nvPr/>
            </p:nvSpPr>
            <p:spPr bwMode="auto">
              <a:xfrm>
                <a:off x="3091405" y="3432263"/>
                <a:ext cx="800849" cy="391289"/>
              </a:xfrm>
              <a:custGeom>
                <a:avLst/>
                <a:gdLst/>
                <a:ahLst/>
                <a:cxnLst/>
                <a:rect l="l" t="t" r="r" b="b"/>
                <a:pathLst>
                  <a:path w="677541" h="331433">
                    <a:moveTo>
                      <a:pt x="677541" y="0"/>
                    </a:moveTo>
                    <a:lnTo>
                      <a:pt x="677541" y="331433"/>
                    </a:lnTo>
                    <a:lnTo>
                      <a:pt x="0" y="331433"/>
                    </a:lnTo>
                    <a:lnTo>
                      <a:pt x="260548" y="176506"/>
                    </a:lnTo>
                    <a:lnTo>
                      <a:pt x="301427" y="240450"/>
                    </a:lnTo>
                    <a:close/>
                  </a:path>
                </a:pathLst>
              </a:custGeom>
              <a:pattFill prst="wdUpDiag">
                <a:fgClr>
                  <a:srgbClr val="57646D"/>
                </a:fgClr>
                <a:bgClr>
                  <a:sysClr val="window" lastClr="FFFFFF"/>
                </a:bgClr>
              </a:patt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prstClr val="white"/>
                  </a:solidFill>
                  <a:latin typeface="+mj-lt"/>
                  <a:ea typeface="宋体"/>
                </a:endParaRPr>
              </a:p>
            </p:txBody>
          </p:sp>
          <p:sp>
            <p:nvSpPr>
              <p:cNvPr id="53" name="矩形 62"/>
              <p:cNvSpPr>
                <a:spLocks noChangeArrowheads="1"/>
              </p:cNvSpPr>
              <p:nvPr/>
            </p:nvSpPr>
            <p:spPr bwMode="auto">
              <a:xfrm>
                <a:off x="2994360" y="3928493"/>
                <a:ext cx="942565" cy="376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r>
                  <a:rPr lang="tr-TR" altLang="zh-CN" sz="1600" b="1" dirty="0" err="1">
                    <a:solidFill>
                      <a:srgbClr val="595959"/>
                    </a:solidFill>
                    <a:latin typeface="+mj-lt"/>
                    <a:ea typeface="Batang" pitchFamily="18" charset="-127"/>
                  </a:rPr>
                  <a:t>Suggest</a:t>
                </a:r>
                <a:endParaRPr lang="zh-CN" altLang="en-US" sz="1600" b="1" dirty="0">
                  <a:solidFill>
                    <a:srgbClr val="595959"/>
                  </a:solidFill>
                  <a:latin typeface="+mj-lt"/>
                  <a:ea typeface="Batang" pitchFamily="18" charset="-127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444571" y="2395678"/>
            <a:ext cx="2247983" cy="2366465"/>
            <a:chOff x="4430413" y="2661864"/>
            <a:chExt cx="2497759" cy="2629406"/>
          </a:xfrm>
        </p:grpSpPr>
        <p:sp>
          <p:nvSpPr>
            <p:cNvPr id="36" name="椭圆 5"/>
            <p:cNvSpPr/>
            <p:nvPr/>
          </p:nvSpPr>
          <p:spPr bwMode="auto">
            <a:xfrm rot="7201070" flipH="1">
              <a:off x="4425898" y="2788996"/>
              <a:ext cx="2629406" cy="2375142"/>
            </a:xfrm>
            <a:custGeom>
              <a:avLst/>
              <a:gdLst/>
              <a:ahLst/>
              <a:cxnLst/>
              <a:rect l="l" t="t" r="r" b="b"/>
              <a:pathLst>
                <a:path w="2532508" h="2287660">
                  <a:moveTo>
                    <a:pt x="1266254" y="0"/>
                  </a:moveTo>
                  <a:cubicBezTo>
                    <a:pt x="1965587" y="0"/>
                    <a:pt x="2532508" y="566921"/>
                    <a:pt x="2532508" y="1266254"/>
                  </a:cubicBezTo>
                  <a:cubicBezTo>
                    <a:pt x="2532508" y="1686211"/>
                    <a:pt x="2328070" y="2058418"/>
                    <a:pt x="2012465" y="2287660"/>
                  </a:cubicBezTo>
                  <a:lnTo>
                    <a:pt x="1774621" y="1877585"/>
                  </a:lnTo>
                  <a:cubicBezTo>
                    <a:pt x="1952954" y="1733884"/>
                    <a:pt x="2064978" y="1513151"/>
                    <a:pt x="2064978" y="1266254"/>
                  </a:cubicBezTo>
                  <a:cubicBezTo>
                    <a:pt x="2064978" y="825131"/>
                    <a:pt x="1707377" y="467530"/>
                    <a:pt x="1266254" y="467530"/>
                  </a:cubicBezTo>
                  <a:cubicBezTo>
                    <a:pt x="825131" y="467530"/>
                    <a:pt x="467530" y="825131"/>
                    <a:pt x="467530" y="1266254"/>
                  </a:cubicBezTo>
                  <a:cubicBezTo>
                    <a:pt x="467530" y="1513151"/>
                    <a:pt x="579554" y="1733884"/>
                    <a:pt x="757887" y="1877585"/>
                  </a:cubicBezTo>
                  <a:lnTo>
                    <a:pt x="520044" y="2287660"/>
                  </a:lnTo>
                  <a:cubicBezTo>
                    <a:pt x="204439" y="2058418"/>
                    <a:pt x="0" y="1686211"/>
                    <a:pt x="0" y="1266254"/>
                  </a:cubicBezTo>
                  <a:cubicBezTo>
                    <a:pt x="0" y="566921"/>
                    <a:pt x="566921" y="0"/>
                    <a:pt x="1266254" y="0"/>
                  </a:cubicBezTo>
                  <a:close/>
                </a:path>
              </a:pathLst>
            </a:custGeom>
            <a:solidFill>
              <a:srgbClr val="92E4F2"/>
            </a:soli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sz="1600" kern="0">
                <a:solidFill>
                  <a:prstClr val="white"/>
                </a:solidFill>
                <a:latin typeface="+mj-lt"/>
                <a:ea typeface="宋体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334088" y="3392677"/>
              <a:ext cx="575515" cy="441533"/>
              <a:chOff x="5334088" y="3392677"/>
              <a:chExt cx="575515" cy="441533"/>
            </a:xfrm>
          </p:grpSpPr>
          <p:sp>
            <p:nvSpPr>
              <p:cNvPr id="45" name="矩形 44"/>
              <p:cNvSpPr/>
              <p:nvPr/>
            </p:nvSpPr>
            <p:spPr bwMode="auto">
              <a:xfrm>
                <a:off x="5334088" y="3663687"/>
                <a:ext cx="95919" cy="170523"/>
              </a:xfrm>
              <a:prstGeom prst="rect">
                <a:avLst/>
              </a:prstGeom>
              <a:pattFill prst="narVert">
                <a:fgClr>
                  <a:srgbClr val="57646D"/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rgbClr val="57646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prstClr val="white"/>
                  </a:solidFill>
                  <a:latin typeface="+mj-lt"/>
                  <a:ea typeface="宋体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 bwMode="auto">
              <a:xfrm>
                <a:off x="5653818" y="3500777"/>
                <a:ext cx="95919" cy="333433"/>
              </a:xfrm>
              <a:prstGeom prst="rect">
                <a:avLst/>
              </a:prstGeom>
              <a:pattFill prst="narVert">
                <a:fgClr>
                  <a:srgbClr val="57646D"/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rgbClr val="57646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prstClr val="white"/>
                  </a:solidFill>
                  <a:latin typeface="+mj-lt"/>
                  <a:ea typeface="宋体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 bwMode="auto">
              <a:xfrm>
                <a:off x="5813684" y="3392677"/>
                <a:ext cx="95919" cy="441533"/>
              </a:xfrm>
              <a:prstGeom prst="rect">
                <a:avLst/>
              </a:prstGeom>
              <a:pattFill prst="narVert">
                <a:fgClr>
                  <a:srgbClr val="57646D"/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rgbClr val="57646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prstClr val="white"/>
                  </a:solidFill>
                  <a:latin typeface="+mj-lt"/>
                  <a:ea typeface="宋体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 bwMode="auto">
              <a:xfrm>
                <a:off x="5493952" y="3578425"/>
                <a:ext cx="95919" cy="251218"/>
              </a:xfrm>
              <a:prstGeom prst="rect">
                <a:avLst/>
              </a:prstGeom>
              <a:pattFill prst="narVert">
                <a:fgClr>
                  <a:srgbClr val="57646D"/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rgbClr val="57646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prstClr val="white"/>
                  </a:solidFill>
                  <a:latin typeface="+mj-lt"/>
                  <a:ea typeface="宋体"/>
                </a:endParaRPr>
              </a:p>
            </p:txBody>
          </p:sp>
        </p:grpSp>
        <p:sp>
          <p:nvSpPr>
            <p:cNvPr id="51" name="TextBox 60"/>
            <p:cNvSpPr txBox="1">
              <a:spLocks noChangeArrowheads="1"/>
            </p:cNvSpPr>
            <p:nvPr/>
          </p:nvSpPr>
          <p:spPr bwMode="auto">
            <a:xfrm rot="4054594">
              <a:off x="4217667" y="4159920"/>
              <a:ext cx="801663" cy="376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+mj-lt"/>
                </a:rPr>
                <a:t>03</a:t>
              </a:r>
              <a:endParaRPr lang="zh-CN" altLang="en-US" sz="1600" dirty="0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54" name="矩形 63"/>
            <p:cNvSpPr>
              <a:spLocks noChangeArrowheads="1"/>
            </p:cNvSpPr>
            <p:nvPr/>
          </p:nvSpPr>
          <p:spPr bwMode="auto">
            <a:xfrm>
              <a:off x="4955550" y="3976568"/>
              <a:ext cx="1367896" cy="376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tr-TR" altLang="zh-CN" sz="1600" b="1" dirty="0" err="1">
                  <a:solidFill>
                    <a:srgbClr val="595959"/>
                  </a:solidFill>
                  <a:latin typeface="+mj-lt"/>
                  <a:ea typeface="Batang" pitchFamily="18" charset="-127"/>
                </a:rPr>
                <a:t>Conferences</a:t>
              </a:r>
              <a:endParaRPr lang="zh-CN" altLang="en-US" sz="1600" b="1" dirty="0">
                <a:solidFill>
                  <a:srgbClr val="595959"/>
                </a:solidFill>
                <a:latin typeface="+mj-lt"/>
                <a:ea typeface="Batang" pitchFamily="18" charset="-127"/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>
            <a:off x="1946406" y="1441071"/>
            <a:ext cx="16998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23"/>
          <p:cNvSpPr txBox="1">
            <a:spLocks noChangeArrowheads="1"/>
          </p:cNvSpPr>
          <p:nvPr/>
        </p:nvSpPr>
        <p:spPr bwMode="auto">
          <a:xfrm>
            <a:off x="1770295" y="1116744"/>
            <a:ext cx="15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600" b="1" dirty="0">
                <a:solidFill>
                  <a:srgbClr val="0070C0"/>
                </a:solidFill>
                <a:latin typeface="+mj-lt"/>
                <a:ea typeface="微软雅黑" pitchFamily="34" charset="-122"/>
              </a:rPr>
              <a:t>Transport</a:t>
            </a:r>
            <a:endParaRPr lang="zh-CN" altLang="en-US" sz="1600" b="1" dirty="0">
              <a:solidFill>
                <a:srgbClr val="0070C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7" name="TextBox 24"/>
          <p:cNvSpPr txBox="1">
            <a:spLocks noChangeArrowheads="1"/>
          </p:cNvSpPr>
          <p:nvPr/>
        </p:nvSpPr>
        <p:spPr bwMode="auto">
          <a:xfrm>
            <a:off x="1760294" y="1441071"/>
            <a:ext cx="15401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Add or delete slides. You have to be signed in to your  Google account.</a:t>
            </a:r>
            <a:endParaRPr lang="zh-CN" altLang="en-US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1211669" y="3859970"/>
            <a:ext cx="1469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23"/>
          <p:cNvSpPr txBox="1">
            <a:spLocks noChangeArrowheads="1"/>
          </p:cNvSpPr>
          <p:nvPr/>
        </p:nvSpPr>
        <p:spPr bwMode="auto">
          <a:xfrm>
            <a:off x="947356" y="3535643"/>
            <a:ext cx="15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600" b="1" dirty="0" err="1">
                <a:solidFill>
                  <a:srgbClr val="0070C0"/>
                </a:solidFill>
                <a:latin typeface="+mj-lt"/>
                <a:ea typeface="微软雅黑" pitchFamily="34" charset="-122"/>
              </a:rPr>
              <a:t>Suggest</a:t>
            </a:r>
            <a:endParaRPr lang="zh-CN" altLang="en-US" sz="1600" b="1" dirty="0">
              <a:solidFill>
                <a:srgbClr val="0070C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0" name="TextBox 24"/>
          <p:cNvSpPr txBox="1">
            <a:spLocks noChangeArrowheads="1"/>
          </p:cNvSpPr>
          <p:nvPr/>
        </p:nvSpPr>
        <p:spPr bwMode="auto">
          <a:xfrm>
            <a:off x="937356" y="3859970"/>
            <a:ext cx="15401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Is the color of gold, butter  and ripe lemons. </a:t>
            </a:r>
            <a:endParaRPr lang="zh-CN" altLang="en-US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6286455" y="3869940"/>
            <a:ext cx="17144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23"/>
          <p:cNvSpPr txBox="1">
            <a:spLocks noChangeArrowheads="1"/>
          </p:cNvSpPr>
          <p:nvPr/>
        </p:nvSpPr>
        <p:spPr bwMode="auto">
          <a:xfrm>
            <a:off x="6666452" y="3545613"/>
            <a:ext cx="15401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tr-TR" altLang="zh-CN" sz="1600" b="1" dirty="0" err="1">
                <a:solidFill>
                  <a:srgbClr val="0070C0"/>
                </a:solidFill>
                <a:latin typeface="+mj-lt"/>
                <a:ea typeface="微软雅黑" pitchFamily="34" charset="-122"/>
              </a:rPr>
              <a:t>Conferences</a:t>
            </a:r>
            <a:endParaRPr lang="zh-CN" altLang="en-US" sz="1600" b="1" dirty="0">
              <a:solidFill>
                <a:srgbClr val="0070C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3" name="TextBox 24"/>
          <p:cNvSpPr txBox="1">
            <a:spLocks noChangeArrowheads="1"/>
          </p:cNvSpPr>
          <p:nvPr/>
        </p:nvSpPr>
        <p:spPr bwMode="auto">
          <a:xfrm>
            <a:off x="6666452" y="3869940"/>
            <a:ext cx="15401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+mj-lt"/>
                <a:ea typeface="微软雅黑" pitchFamily="34" charset="-122"/>
              </a:rPr>
              <a:t>Add or delete slides. You have to be signed in to your  Google</a:t>
            </a:r>
            <a:endParaRPr lang="zh-CN" altLang="en-US" sz="1200" dirty="0">
              <a:solidFill>
                <a:srgbClr val="000000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8" name="TextBox 63"/>
          <p:cNvSpPr txBox="1"/>
          <p:nvPr/>
        </p:nvSpPr>
        <p:spPr>
          <a:xfrm>
            <a:off x="1018535" y="0"/>
            <a:ext cx="1773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zh-CN" sz="2400" b="1" dirty="0" err="1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Infographics</a:t>
            </a:r>
            <a:endParaRPr lang="zh-CN" altLang="en-US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0484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6" grpId="0"/>
      <p:bldP spid="57" grpId="0"/>
      <p:bldP spid="59" grpId="0"/>
      <p:bldP spid="60" grpId="0"/>
      <p:bldP spid="62" grpId="0"/>
      <p:bldP spid="63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5" y="-985"/>
            <a:ext cx="9150889" cy="5145470"/>
          </a:xfrm>
          <a:prstGeom prst="rect">
            <a:avLst/>
          </a:prstGeom>
        </p:spPr>
      </p:pic>
      <p:grpSp>
        <p:nvGrpSpPr>
          <p:cNvPr id="11" name="组合 21"/>
          <p:cNvGrpSpPr/>
          <p:nvPr/>
        </p:nvGrpSpPr>
        <p:grpSpPr>
          <a:xfrm>
            <a:off x="3444225" y="1549400"/>
            <a:ext cx="5670176" cy="730250"/>
            <a:chOff x="3403600" y="863600"/>
            <a:chExt cx="3352800" cy="431800"/>
          </a:xfrm>
        </p:grpSpPr>
        <p:grpSp>
          <p:nvGrpSpPr>
            <p:cNvPr id="12" name="组合 18"/>
            <p:cNvGrpSpPr/>
            <p:nvPr/>
          </p:nvGrpSpPr>
          <p:grpSpPr>
            <a:xfrm>
              <a:off x="3403600" y="863600"/>
              <a:ext cx="3352800" cy="431800"/>
              <a:chOff x="3403600" y="863600"/>
              <a:chExt cx="3352800" cy="431800"/>
            </a:xfrm>
          </p:grpSpPr>
          <p:sp>
            <p:nvSpPr>
              <p:cNvPr id="15" name="剪去对角的矩形 8"/>
              <p:cNvSpPr/>
              <p:nvPr/>
            </p:nvSpPr>
            <p:spPr>
              <a:xfrm>
                <a:off x="3403600" y="863600"/>
                <a:ext cx="3352800" cy="431800"/>
              </a:xfrm>
              <a:prstGeom prst="snip2DiagRect">
                <a:avLst/>
              </a:prstGeom>
              <a:solidFill>
                <a:srgbClr val="246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  <p:sp>
            <p:nvSpPr>
              <p:cNvPr id="16" name="对角圆角矩形 17"/>
              <p:cNvSpPr/>
              <p:nvPr/>
            </p:nvSpPr>
            <p:spPr>
              <a:xfrm>
                <a:off x="3924300" y="863600"/>
                <a:ext cx="47625" cy="431800"/>
              </a:xfrm>
              <a:prstGeom prst="round2Diag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</p:grpSp>
        <p:sp>
          <p:nvSpPr>
            <p:cNvPr id="13" name="文本框 19"/>
            <p:cNvSpPr txBox="1"/>
            <p:nvPr/>
          </p:nvSpPr>
          <p:spPr>
            <a:xfrm>
              <a:off x="3459591" y="906610"/>
              <a:ext cx="367013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</a:t>
              </a:r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0"/>
            <p:cNvSpPr txBox="1"/>
            <p:nvPr/>
          </p:nvSpPr>
          <p:spPr>
            <a:xfrm>
              <a:off x="4070458" y="906610"/>
              <a:ext cx="1098762" cy="345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altLang="zh-CN" sz="32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OPENING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9249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-Rockwell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962</Words>
  <Application>Microsoft Macintosh PowerPoint</Application>
  <PresentationFormat>Ekran Gösterisi (16:9)</PresentationFormat>
  <Paragraphs>301</Paragraphs>
  <Slides>27</Slides>
  <Notes>17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4" baseType="lpstr">
      <vt:lpstr>等线</vt:lpstr>
      <vt:lpstr>Arial</vt:lpstr>
      <vt:lpstr>Calibri</vt:lpstr>
      <vt:lpstr>Rockwell</vt:lpstr>
      <vt:lpstr>Tw Cen MT</vt:lpstr>
      <vt:lpstr>Wingdings</vt:lpstr>
      <vt:lpstr>第一PPT，www.1ppt.com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Factory PPT Slides</dc:title>
  <dc:subject>Powerpoint Template</dc:subject>
  <dc:creator>Freepptbackgrounds.net</dc:creator>
  <cp:keywords>Production Factory PPT Slides</cp:keywords>
  <dc:description>Production Factory PPT Slides_x000d_
www.freepptbackgrounds.net_x000d_
</dc:description>
  <cp:lastModifiedBy>Hiko ®</cp:lastModifiedBy>
  <cp:revision>30</cp:revision>
  <dcterms:created xsi:type="dcterms:W3CDTF">2017-03-04T06:55:50Z</dcterms:created>
  <dcterms:modified xsi:type="dcterms:W3CDTF">2020-04-20T15:35:05Z</dcterms:modified>
</cp:coreProperties>
</file>